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1" r:id="rId1"/>
    <p:sldMasterId id="2147483702" r:id="rId2"/>
    <p:sldMasterId id="2147483711" r:id="rId3"/>
  </p:sldMasterIdLst>
  <p:notesMasterIdLst>
    <p:notesMasterId r:id="rId25"/>
  </p:notesMasterIdLst>
  <p:sldIdLst>
    <p:sldId id="256" r:id="rId4"/>
    <p:sldId id="258" r:id="rId5"/>
    <p:sldId id="309" r:id="rId6"/>
    <p:sldId id="310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325" r:id="rId21"/>
    <p:sldId id="326" r:id="rId22"/>
    <p:sldId id="327" r:id="rId23"/>
    <p:sldId id="328" r:id="rId24"/>
  </p:sldIdLst>
  <p:sldSz cx="9144000" cy="5143500" type="screen16x9"/>
  <p:notesSz cx="6858000" cy="9144000"/>
  <p:embeddedFontLst>
    <p:embeddedFont>
      <p:font typeface="Short Stack" panose="020B0604020202020204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Black Han Sans" panose="02000000000000000000" charset="-127"/>
      <p:regular r:id="rId31"/>
    </p:embeddedFont>
    <p:embeddedFont>
      <p:font typeface="Staatliches" panose="020B0604020202020204" charset="0"/>
      <p:regular r:id="rId32"/>
    </p:embeddedFont>
    <p:embeddedFont>
      <p:font typeface="Titan One" panose="020B0604020202020204" charset="0"/>
      <p:regular r:id="rId33"/>
    </p:embeddedFont>
    <p:embeddedFont>
      <p:font typeface="Roboto Slab" panose="020B0604020202020204" charset="0"/>
      <p:regular r:id="rId34"/>
      <p:bold r:id="rId35"/>
    </p:embeddedFont>
    <p:embeddedFont>
      <p:font typeface="Red Hat Text" panose="020B0604020202020204" charset="0"/>
      <p:regular r:id="rId36"/>
      <p:bold r:id="rId37"/>
      <p:italic r:id="rId38"/>
      <p:boldItalic r:id="rId39"/>
    </p:embeddedFont>
    <p:embeddedFont>
      <p:font typeface="Montserrat" panose="020B0604020202020204" charset="-93"/>
      <p:regular r:id="rId40"/>
      <p:bold r:id="rId41"/>
      <p:italic r:id="rId42"/>
      <p:boldItalic r:id="rId43"/>
    </p:embeddedFont>
    <p:embeddedFont>
      <p:font typeface="Lato" panose="020B0604020202020204" charset="0"/>
      <p:regular r:id="rId44"/>
      <p:bold r:id="rId45"/>
      <p:italic r:id="rId46"/>
      <p:boldItalic r:id="rId47"/>
    </p:embeddedFont>
    <p:embeddedFont>
      <p:font typeface="Lucida Calligraphy" panose="03010101010101010101" pitchFamily="66" charset="0"/>
      <p:regular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D850BE-2DFE-4AF7-A355-E2268E9CD014}">
  <a:tblStyle styleId="{E4D850BE-2DFE-4AF7-A355-E2268E9CD0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16" autoAdjust="0"/>
    <p:restoredTop sz="94660"/>
  </p:normalViewPr>
  <p:slideViewPr>
    <p:cSldViewPr snapToGrid="0">
      <p:cViewPr varScale="1">
        <p:scale>
          <a:sx n="84" d="100"/>
          <a:sy n="84" d="100"/>
        </p:scale>
        <p:origin x="416" y="9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8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4.fntdata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8" Type="http://schemas.openxmlformats.org/officeDocument/2006/relationships/slide" Target="slides/slide5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0" Type="http://schemas.openxmlformats.org/officeDocument/2006/relationships/slide" Target="slides/slide17.xml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1717334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76cbc6627a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76cbc6627a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6535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7dcfa4a11f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7dcfa4a11f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4336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6bf8a2b190_0_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6bf8a2b190_0_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6063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6bf8a2b190_0_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6bf8a2b190_0_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4820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6bf8a2b190_0_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6bf8a2b190_0_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0158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6bbdd4ca84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6bbdd4ca84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2897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20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" name="Google Shape;18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97677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3" name="Google Shape;19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64086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1" name="Google Shape;2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2936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1" name="Google Shape;2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13208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9" name="Google Shape;24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43221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4" name="Google Shape;35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38880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5" y="0"/>
            <a:ext cx="9144048" cy="5133089"/>
            <a:chOff x="-25" y="0"/>
            <a:chExt cx="9144048" cy="5133089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25" y="0"/>
              <a:ext cx="9144047" cy="5133088"/>
              <a:chOff x="-25" y="0"/>
              <a:chExt cx="9144047" cy="5133088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2406205" y="2835200"/>
                <a:ext cx="6737787" cy="2297888"/>
              </a:xfrm>
              <a:custGeom>
                <a:avLst/>
                <a:gdLst/>
                <a:ahLst/>
                <a:cxnLst/>
                <a:rect l="l" t="t" r="r" b="b"/>
                <a:pathLst>
                  <a:path w="33456" h="11410" extrusionOk="0">
                    <a:moveTo>
                      <a:pt x="22424" y="1"/>
                    </a:moveTo>
                    <a:cubicBezTo>
                      <a:pt x="16324" y="1"/>
                      <a:pt x="10216" y="1853"/>
                      <a:pt x="5291" y="5466"/>
                    </a:cubicBezTo>
                    <a:cubicBezTo>
                      <a:pt x="3145" y="7038"/>
                      <a:pt x="1158" y="9055"/>
                      <a:pt x="1" y="11410"/>
                    </a:cubicBezTo>
                    <a:lnTo>
                      <a:pt x="10841" y="11410"/>
                    </a:lnTo>
                    <a:cubicBezTo>
                      <a:pt x="13276" y="8184"/>
                      <a:pt x="17056" y="5854"/>
                      <a:pt x="20972" y="5009"/>
                    </a:cubicBezTo>
                    <a:cubicBezTo>
                      <a:pt x="22163" y="4754"/>
                      <a:pt x="23375" y="4631"/>
                      <a:pt x="24588" y="4631"/>
                    </a:cubicBezTo>
                    <a:cubicBezTo>
                      <a:pt x="27653" y="4631"/>
                      <a:pt x="30721" y="5417"/>
                      <a:pt x="33456" y="6840"/>
                    </a:cubicBezTo>
                    <a:lnTo>
                      <a:pt x="33456" y="2151"/>
                    </a:lnTo>
                    <a:cubicBezTo>
                      <a:pt x="29971" y="710"/>
                      <a:pt x="26199" y="1"/>
                      <a:pt x="224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-25" y="0"/>
                <a:ext cx="1609721" cy="1520686"/>
              </a:xfrm>
              <a:custGeom>
                <a:avLst/>
                <a:gdLst/>
                <a:ahLst/>
                <a:cxnLst/>
                <a:rect l="l" t="t" r="r" b="b"/>
                <a:pathLst>
                  <a:path w="14301" h="13510" extrusionOk="0">
                    <a:moveTo>
                      <a:pt x="1" y="1"/>
                    </a:moveTo>
                    <a:lnTo>
                      <a:pt x="1" y="10726"/>
                    </a:lnTo>
                    <a:cubicBezTo>
                      <a:pt x="2821" y="12270"/>
                      <a:pt x="5968" y="13216"/>
                      <a:pt x="9173" y="13471"/>
                    </a:cubicBezTo>
                    <a:cubicBezTo>
                      <a:pt x="9467" y="13495"/>
                      <a:pt x="9769" y="13510"/>
                      <a:pt x="10071" y="13510"/>
                    </a:cubicBezTo>
                    <a:cubicBezTo>
                      <a:pt x="11246" y="13510"/>
                      <a:pt x="12433" y="13283"/>
                      <a:pt x="13226" y="12461"/>
                    </a:cubicBezTo>
                    <a:cubicBezTo>
                      <a:pt x="14300" y="11341"/>
                      <a:pt x="14232" y="9575"/>
                      <a:pt x="14001" y="8044"/>
                    </a:cubicBezTo>
                    <a:cubicBezTo>
                      <a:pt x="13562" y="5173"/>
                      <a:pt x="12728" y="2274"/>
                      <a:pt x="109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227123" y="1345453"/>
                <a:ext cx="378089" cy="363569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3230" extrusionOk="0">
                    <a:moveTo>
                      <a:pt x="3358" y="1"/>
                    </a:moveTo>
                    <a:lnTo>
                      <a:pt x="0" y="1212"/>
                    </a:lnTo>
                    <a:lnTo>
                      <a:pt x="1800" y="3229"/>
                    </a:lnTo>
                    <a:lnTo>
                      <a:pt x="335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6254000" y="0"/>
                <a:ext cx="2890022" cy="2725961"/>
              </a:xfrm>
              <a:custGeom>
                <a:avLst/>
                <a:gdLst/>
                <a:ahLst/>
                <a:cxnLst/>
                <a:rect l="l" t="t" r="r" b="b"/>
                <a:pathLst>
                  <a:path w="39212" h="36986" extrusionOk="0">
                    <a:moveTo>
                      <a:pt x="6787" y="1"/>
                    </a:moveTo>
                    <a:cubicBezTo>
                      <a:pt x="6305" y="2741"/>
                      <a:pt x="6839" y="5663"/>
                      <a:pt x="8309" y="8028"/>
                    </a:cubicBezTo>
                    <a:cubicBezTo>
                      <a:pt x="9017" y="9164"/>
                      <a:pt x="9935" y="10198"/>
                      <a:pt x="10350" y="11474"/>
                    </a:cubicBezTo>
                    <a:cubicBezTo>
                      <a:pt x="11278" y="14342"/>
                      <a:pt x="9370" y="17353"/>
                      <a:pt x="7196" y="19439"/>
                    </a:cubicBezTo>
                    <a:cubicBezTo>
                      <a:pt x="5019" y="21525"/>
                      <a:pt x="2385" y="23348"/>
                      <a:pt x="1235" y="26135"/>
                    </a:cubicBezTo>
                    <a:cubicBezTo>
                      <a:pt x="0" y="29132"/>
                      <a:pt x="933" y="32881"/>
                      <a:pt x="3430" y="34946"/>
                    </a:cubicBezTo>
                    <a:cubicBezTo>
                      <a:pt x="5159" y="36380"/>
                      <a:pt x="7464" y="36986"/>
                      <a:pt x="9714" y="36986"/>
                    </a:cubicBezTo>
                    <a:cubicBezTo>
                      <a:pt x="9771" y="36986"/>
                      <a:pt x="9827" y="36985"/>
                      <a:pt x="9884" y="36984"/>
                    </a:cubicBezTo>
                    <a:cubicBezTo>
                      <a:pt x="12187" y="36950"/>
                      <a:pt x="14439" y="36342"/>
                      <a:pt x="16627" y="35610"/>
                    </a:cubicBezTo>
                    <a:cubicBezTo>
                      <a:pt x="24844" y="32875"/>
                      <a:pt x="32397" y="28469"/>
                      <a:pt x="39212" y="23086"/>
                    </a:cubicBezTo>
                    <a:lnTo>
                      <a:pt x="3921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8761045" y="769374"/>
                <a:ext cx="205188" cy="140477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06" extrusionOk="0">
                    <a:moveTo>
                      <a:pt x="1392" y="1"/>
                    </a:moveTo>
                    <a:lnTo>
                      <a:pt x="0" y="1906"/>
                    </a:lnTo>
                    <a:lnTo>
                      <a:pt x="2784" y="1906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8761045" y="909777"/>
                <a:ext cx="205188" cy="140772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10" extrusionOk="0">
                    <a:moveTo>
                      <a:pt x="1392" y="1"/>
                    </a:moveTo>
                    <a:lnTo>
                      <a:pt x="0" y="1910"/>
                    </a:lnTo>
                    <a:lnTo>
                      <a:pt x="2784" y="1910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8761045" y="1050474"/>
                <a:ext cx="205188" cy="140477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06" extrusionOk="0">
                    <a:moveTo>
                      <a:pt x="1392" y="1"/>
                    </a:moveTo>
                    <a:lnTo>
                      <a:pt x="0" y="1906"/>
                    </a:lnTo>
                    <a:lnTo>
                      <a:pt x="2784" y="1906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8761045" y="1190876"/>
                <a:ext cx="205188" cy="140772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10" extrusionOk="0">
                    <a:moveTo>
                      <a:pt x="1392" y="1"/>
                    </a:moveTo>
                    <a:lnTo>
                      <a:pt x="0" y="1909"/>
                    </a:lnTo>
                    <a:lnTo>
                      <a:pt x="2784" y="1909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" name="Google Shape;19;p2"/>
            <p:cNvSpPr/>
            <p:nvPr/>
          </p:nvSpPr>
          <p:spPr>
            <a:xfrm>
              <a:off x="-25" y="4272475"/>
              <a:ext cx="9143989" cy="860614"/>
            </a:xfrm>
            <a:custGeom>
              <a:avLst/>
              <a:gdLst/>
              <a:ahLst/>
              <a:cxnLst/>
              <a:rect l="l" t="t" r="r" b="b"/>
              <a:pathLst>
                <a:path w="69963" h="11820" extrusionOk="0">
                  <a:moveTo>
                    <a:pt x="1" y="0"/>
                  </a:moveTo>
                  <a:lnTo>
                    <a:pt x="1" y="11820"/>
                  </a:lnTo>
                  <a:lnTo>
                    <a:pt x="69962" y="11820"/>
                  </a:lnTo>
                  <a:lnTo>
                    <a:pt x="69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1797900" y="495850"/>
            <a:ext cx="43989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>
            <a:off x="1797888" y="2575950"/>
            <a:ext cx="23838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_AND_BODY_1_2_1_2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5"/>
          <p:cNvSpPr/>
          <p:nvPr/>
        </p:nvSpPr>
        <p:spPr>
          <a:xfrm rot="10800000">
            <a:off x="0" y="0"/>
            <a:ext cx="1860350" cy="1271575"/>
          </a:xfrm>
          <a:custGeom>
            <a:avLst/>
            <a:gdLst/>
            <a:ahLst/>
            <a:cxnLst/>
            <a:rect l="l" t="t" r="r" b="b"/>
            <a:pathLst>
              <a:path w="74414" h="50863" extrusionOk="0">
                <a:moveTo>
                  <a:pt x="74414" y="1"/>
                </a:moveTo>
                <a:cubicBezTo>
                  <a:pt x="60793" y="2474"/>
                  <a:pt x="62458" y="21209"/>
                  <a:pt x="51638" y="31541"/>
                </a:cubicBezTo>
                <a:cubicBezTo>
                  <a:pt x="46844" y="36117"/>
                  <a:pt x="42403" y="37136"/>
                  <a:pt x="37698" y="37136"/>
                </a:cubicBezTo>
                <a:cubicBezTo>
                  <a:pt x="33921" y="37136"/>
                  <a:pt x="29973" y="36479"/>
                  <a:pt x="25538" y="36479"/>
                </a:cubicBezTo>
                <a:cubicBezTo>
                  <a:pt x="21627" y="36479"/>
                  <a:pt x="17336" y="36990"/>
                  <a:pt x="12447" y="38913"/>
                </a:cubicBezTo>
                <a:cubicBezTo>
                  <a:pt x="5725" y="41560"/>
                  <a:pt x="1648" y="45953"/>
                  <a:pt x="0" y="50862"/>
                </a:cubicBezTo>
                <a:lnTo>
                  <a:pt x="74414" y="50862"/>
                </a:lnTo>
                <a:lnTo>
                  <a:pt x="744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5"/>
          <p:cNvSpPr/>
          <p:nvPr/>
        </p:nvSpPr>
        <p:spPr>
          <a:xfrm>
            <a:off x="-25" y="4272475"/>
            <a:ext cx="9143989" cy="860614"/>
          </a:xfrm>
          <a:custGeom>
            <a:avLst/>
            <a:gdLst/>
            <a:ahLst/>
            <a:cxnLst/>
            <a:rect l="l" t="t" r="r" b="b"/>
            <a:pathLst>
              <a:path w="69963" h="11820" extrusionOk="0">
                <a:moveTo>
                  <a:pt x="1" y="0"/>
                </a:moveTo>
                <a:lnTo>
                  <a:pt x="1" y="11820"/>
                </a:lnTo>
                <a:lnTo>
                  <a:pt x="69962" y="11820"/>
                </a:lnTo>
                <a:lnTo>
                  <a:pt x="699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5"/>
          <p:cNvSpPr/>
          <p:nvPr/>
        </p:nvSpPr>
        <p:spPr>
          <a:xfrm rot="3600617">
            <a:off x="-2990262" y="3929040"/>
            <a:ext cx="4754679" cy="4754939"/>
          </a:xfrm>
          <a:prstGeom prst="blockArc">
            <a:avLst>
              <a:gd name="adj1" fmla="val 10800000"/>
              <a:gd name="adj2" fmla="val 1513511"/>
              <a:gd name="adj3" fmla="val 1916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5"/>
          <p:cNvSpPr/>
          <p:nvPr/>
        </p:nvSpPr>
        <p:spPr>
          <a:xfrm>
            <a:off x="6814253" y="3500673"/>
            <a:ext cx="2403386" cy="1642748"/>
          </a:xfrm>
          <a:custGeom>
            <a:avLst/>
            <a:gdLst/>
            <a:ahLst/>
            <a:cxnLst/>
            <a:rect l="l" t="t" r="r" b="b"/>
            <a:pathLst>
              <a:path w="74414" h="50863" extrusionOk="0">
                <a:moveTo>
                  <a:pt x="74414" y="1"/>
                </a:moveTo>
                <a:cubicBezTo>
                  <a:pt x="60793" y="2474"/>
                  <a:pt x="62458" y="21209"/>
                  <a:pt x="51638" y="31541"/>
                </a:cubicBezTo>
                <a:cubicBezTo>
                  <a:pt x="46844" y="36117"/>
                  <a:pt x="42403" y="37136"/>
                  <a:pt x="37698" y="37136"/>
                </a:cubicBezTo>
                <a:cubicBezTo>
                  <a:pt x="33921" y="37136"/>
                  <a:pt x="29973" y="36479"/>
                  <a:pt x="25538" y="36479"/>
                </a:cubicBezTo>
                <a:cubicBezTo>
                  <a:pt x="21627" y="36479"/>
                  <a:pt x="17336" y="36990"/>
                  <a:pt x="12447" y="38913"/>
                </a:cubicBezTo>
                <a:cubicBezTo>
                  <a:pt x="5725" y="41560"/>
                  <a:pt x="1648" y="45953"/>
                  <a:pt x="0" y="50862"/>
                </a:cubicBezTo>
                <a:lnTo>
                  <a:pt x="74414" y="50862"/>
                </a:lnTo>
                <a:lnTo>
                  <a:pt x="7441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5"/>
          <p:cNvSpPr txBox="1">
            <a:spLocks noGrp="1"/>
          </p:cNvSpPr>
          <p:nvPr>
            <p:ph type="title"/>
          </p:nvPr>
        </p:nvSpPr>
        <p:spPr>
          <a:xfrm>
            <a:off x="713850" y="445025"/>
            <a:ext cx="67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25"/>
          <p:cNvSpPr txBox="1">
            <a:spLocks noGrp="1"/>
          </p:cNvSpPr>
          <p:nvPr>
            <p:ph type="title" idx="2"/>
          </p:nvPr>
        </p:nvSpPr>
        <p:spPr>
          <a:xfrm>
            <a:off x="3062850" y="3348275"/>
            <a:ext cx="3018300" cy="4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4" name="Google Shape;264;p25"/>
          <p:cNvSpPr txBox="1">
            <a:spLocks noGrp="1"/>
          </p:cNvSpPr>
          <p:nvPr>
            <p:ph type="subTitle" idx="1"/>
          </p:nvPr>
        </p:nvSpPr>
        <p:spPr>
          <a:xfrm>
            <a:off x="3263250" y="3695775"/>
            <a:ext cx="2617500" cy="8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65" name="Google Shape;265;p25"/>
          <p:cNvSpPr txBox="1">
            <a:spLocks noGrp="1"/>
          </p:cNvSpPr>
          <p:nvPr>
            <p:ph type="title" idx="3"/>
          </p:nvPr>
        </p:nvSpPr>
        <p:spPr>
          <a:xfrm>
            <a:off x="942525" y="1945850"/>
            <a:ext cx="3018300" cy="4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6" name="Google Shape;266;p25"/>
          <p:cNvSpPr txBox="1">
            <a:spLocks noGrp="1"/>
          </p:cNvSpPr>
          <p:nvPr>
            <p:ph type="subTitle" idx="4"/>
          </p:nvPr>
        </p:nvSpPr>
        <p:spPr>
          <a:xfrm>
            <a:off x="1142925" y="2293075"/>
            <a:ext cx="2617500" cy="8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67" name="Google Shape;267;p25"/>
          <p:cNvSpPr txBox="1">
            <a:spLocks noGrp="1"/>
          </p:cNvSpPr>
          <p:nvPr>
            <p:ph type="title" idx="5"/>
          </p:nvPr>
        </p:nvSpPr>
        <p:spPr>
          <a:xfrm>
            <a:off x="5183175" y="1945850"/>
            <a:ext cx="3018300" cy="4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8" name="Google Shape;268;p25"/>
          <p:cNvSpPr txBox="1">
            <a:spLocks noGrp="1"/>
          </p:cNvSpPr>
          <p:nvPr>
            <p:ph type="subTitle" idx="6"/>
          </p:nvPr>
        </p:nvSpPr>
        <p:spPr>
          <a:xfrm>
            <a:off x="5383575" y="2285400"/>
            <a:ext cx="2617500" cy="8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BLANK_1_1_2_1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26"/>
          <p:cNvGrpSpPr/>
          <p:nvPr/>
        </p:nvGrpSpPr>
        <p:grpSpPr>
          <a:xfrm>
            <a:off x="92" y="5"/>
            <a:ext cx="9143908" cy="5143414"/>
            <a:chOff x="92" y="5"/>
            <a:chExt cx="9143908" cy="5143414"/>
          </a:xfrm>
        </p:grpSpPr>
        <p:sp>
          <p:nvSpPr>
            <p:cNvPr id="271" name="Google Shape;271;p26"/>
            <p:cNvSpPr/>
            <p:nvPr/>
          </p:nvSpPr>
          <p:spPr>
            <a:xfrm rot="10800000">
              <a:off x="5279569" y="5"/>
              <a:ext cx="3864431" cy="3432044"/>
            </a:xfrm>
            <a:custGeom>
              <a:avLst/>
              <a:gdLst/>
              <a:ahLst/>
              <a:cxnLst/>
              <a:rect l="l" t="t" r="r" b="b"/>
              <a:pathLst>
                <a:path w="13583" h="12063" extrusionOk="0">
                  <a:moveTo>
                    <a:pt x="5144" y="1"/>
                  </a:moveTo>
                  <a:cubicBezTo>
                    <a:pt x="4965" y="1"/>
                    <a:pt x="4788" y="15"/>
                    <a:pt x="4614" y="42"/>
                  </a:cubicBezTo>
                  <a:cubicBezTo>
                    <a:pt x="3179" y="267"/>
                    <a:pt x="2097" y="1206"/>
                    <a:pt x="1028" y="2110"/>
                  </a:cubicBezTo>
                  <a:cubicBezTo>
                    <a:pt x="718" y="2369"/>
                    <a:pt x="358" y="2611"/>
                    <a:pt x="1" y="2856"/>
                  </a:cubicBezTo>
                  <a:lnTo>
                    <a:pt x="1" y="12063"/>
                  </a:lnTo>
                  <a:lnTo>
                    <a:pt x="4213" y="12063"/>
                  </a:lnTo>
                  <a:cubicBezTo>
                    <a:pt x="4399" y="11297"/>
                    <a:pt x="4787" y="10607"/>
                    <a:pt x="5424" y="10147"/>
                  </a:cubicBezTo>
                  <a:cubicBezTo>
                    <a:pt x="6502" y="9357"/>
                    <a:pt x="7956" y="9436"/>
                    <a:pt x="9289" y="9361"/>
                  </a:cubicBezTo>
                  <a:cubicBezTo>
                    <a:pt x="10432" y="9296"/>
                    <a:pt x="11633" y="9058"/>
                    <a:pt x="12470" y="8275"/>
                  </a:cubicBezTo>
                  <a:cubicBezTo>
                    <a:pt x="13307" y="7496"/>
                    <a:pt x="13582" y="6034"/>
                    <a:pt x="12783" y="5217"/>
                  </a:cubicBezTo>
                  <a:cubicBezTo>
                    <a:pt x="11722" y="4135"/>
                    <a:pt x="9616" y="4775"/>
                    <a:pt x="8636" y="3621"/>
                  </a:cubicBezTo>
                  <a:cubicBezTo>
                    <a:pt x="8115" y="3013"/>
                    <a:pt x="8122" y="2118"/>
                    <a:pt x="7755" y="1407"/>
                  </a:cubicBezTo>
                  <a:cubicBezTo>
                    <a:pt x="7277" y="481"/>
                    <a:pt x="6199" y="1"/>
                    <a:pt x="5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6"/>
            <p:cNvSpPr/>
            <p:nvPr/>
          </p:nvSpPr>
          <p:spPr>
            <a:xfrm flipH="1">
              <a:off x="92" y="3901472"/>
              <a:ext cx="1817004" cy="1241947"/>
            </a:xfrm>
            <a:custGeom>
              <a:avLst/>
              <a:gdLst/>
              <a:ahLst/>
              <a:cxnLst/>
              <a:rect l="l" t="t" r="r" b="b"/>
              <a:pathLst>
                <a:path w="74414" h="50863" extrusionOk="0">
                  <a:moveTo>
                    <a:pt x="74414" y="1"/>
                  </a:moveTo>
                  <a:cubicBezTo>
                    <a:pt x="60793" y="2474"/>
                    <a:pt x="62458" y="21209"/>
                    <a:pt x="51638" y="31541"/>
                  </a:cubicBezTo>
                  <a:cubicBezTo>
                    <a:pt x="46844" y="36117"/>
                    <a:pt x="42403" y="37136"/>
                    <a:pt x="37698" y="37136"/>
                  </a:cubicBezTo>
                  <a:cubicBezTo>
                    <a:pt x="33921" y="37136"/>
                    <a:pt x="29973" y="36479"/>
                    <a:pt x="25538" y="36479"/>
                  </a:cubicBezTo>
                  <a:cubicBezTo>
                    <a:pt x="21627" y="36479"/>
                    <a:pt x="17336" y="36990"/>
                    <a:pt x="12447" y="38913"/>
                  </a:cubicBezTo>
                  <a:cubicBezTo>
                    <a:pt x="5725" y="41560"/>
                    <a:pt x="1648" y="45953"/>
                    <a:pt x="0" y="50862"/>
                  </a:cubicBezTo>
                  <a:lnTo>
                    <a:pt x="74414" y="50862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3" name="Google Shape;273;p26"/>
            <p:cNvGrpSpPr/>
            <p:nvPr/>
          </p:nvGrpSpPr>
          <p:grpSpPr>
            <a:xfrm>
              <a:off x="524811" y="1775715"/>
              <a:ext cx="8441422" cy="1402732"/>
              <a:chOff x="524811" y="-71085"/>
              <a:chExt cx="8441422" cy="1402732"/>
            </a:xfrm>
          </p:grpSpPr>
          <p:sp>
            <p:nvSpPr>
              <p:cNvPr id="274" name="Google Shape;274;p26"/>
              <p:cNvSpPr/>
              <p:nvPr/>
            </p:nvSpPr>
            <p:spPr>
              <a:xfrm>
                <a:off x="524811" y="-71085"/>
                <a:ext cx="378089" cy="363569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3230" extrusionOk="0">
                    <a:moveTo>
                      <a:pt x="3358" y="1"/>
                    </a:moveTo>
                    <a:lnTo>
                      <a:pt x="0" y="1212"/>
                    </a:lnTo>
                    <a:lnTo>
                      <a:pt x="1800" y="3229"/>
                    </a:lnTo>
                    <a:lnTo>
                      <a:pt x="335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6"/>
              <p:cNvSpPr/>
              <p:nvPr/>
            </p:nvSpPr>
            <p:spPr>
              <a:xfrm>
                <a:off x="8761045" y="1050474"/>
                <a:ext cx="205188" cy="140477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06" extrusionOk="0">
                    <a:moveTo>
                      <a:pt x="1392" y="1"/>
                    </a:moveTo>
                    <a:lnTo>
                      <a:pt x="0" y="1906"/>
                    </a:lnTo>
                    <a:lnTo>
                      <a:pt x="2784" y="1906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6"/>
              <p:cNvSpPr/>
              <p:nvPr/>
            </p:nvSpPr>
            <p:spPr>
              <a:xfrm>
                <a:off x="8761045" y="1190876"/>
                <a:ext cx="205188" cy="140772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10" extrusionOk="0">
                    <a:moveTo>
                      <a:pt x="1392" y="1"/>
                    </a:moveTo>
                    <a:lnTo>
                      <a:pt x="0" y="1909"/>
                    </a:lnTo>
                    <a:lnTo>
                      <a:pt x="2784" y="1909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7" name="Google Shape;277;p26"/>
            <p:cNvSpPr/>
            <p:nvPr/>
          </p:nvSpPr>
          <p:spPr>
            <a:xfrm rot="10800000">
              <a:off x="6158934" y="2837359"/>
              <a:ext cx="2978896" cy="2295737"/>
            </a:xfrm>
            <a:custGeom>
              <a:avLst/>
              <a:gdLst/>
              <a:ahLst/>
              <a:cxnLst/>
              <a:rect l="l" t="t" r="r" b="b"/>
              <a:pathLst>
                <a:path w="50612" h="39005" extrusionOk="0">
                  <a:moveTo>
                    <a:pt x="0" y="1"/>
                  </a:moveTo>
                  <a:lnTo>
                    <a:pt x="0" y="38373"/>
                  </a:lnTo>
                  <a:cubicBezTo>
                    <a:pt x="2481" y="38795"/>
                    <a:pt x="4983" y="39004"/>
                    <a:pt x="7479" y="39004"/>
                  </a:cubicBezTo>
                  <a:cubicBezTo>
                    <a:pt x="18546" y="39004"/>
                    <a:pt x="29478" y="34879"/>
                    <a:pt x="37820" y="26821"/>
                  </a:cubicBezTo>
                  <a:cubicBezTo>
                    <a:pt x="46532" y="18405"/>
                    <a:pt x="50612" y="7535"/>
                    <a:pt x="484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" name="Google Shape;278;p26"/>
          <p:cNvSpPr txBox="1">
            <a:spLocks noGrp="1"/>
          </p:cNvSpPr>
          <p:nvPr>
            <p:ph type="subTitle" idx="1"/>
          </p:nvPr>
        </p:nvSpPr>
        <p:spPr>
          <a:xfrm>
            <a:off x="1325075" y="3530200"/>
            <a:ext cx="2674200" cy="8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9" name="Google Shape;279;p26"/>
          <p:cNvSpPr txBox="1">
            <a:spLocks noGrp="1"/>
          </p:cNvSpPr>
          <p:nvPr>
            <p:ph type="subTitle" idx="2"/>
          </p:nvPr>
        </p:nvSpPr>
        <p:spPr>
          <a:xfrm>
            <a:off x="1325075" y="2477206"/>
            <a:ext cx="2674200" cy="8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80" name="Google Shape;280;p26"/>
          <p:cNvSpPr txBox="1">
            <a:spLocks noGrp="1"/>
          </p:cNvSpPr>
          <p:nvPr>
            <p:ph type="subTitle" idx="3"/>
          </p:nvPr>
        </p:nvSpPr>
        <p:spPr>
          <a:xfrm>
            <a:off x="1325075" y="1413800"/>
            <a:ext cx="2674200" cy="8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81" name="Google Shape;281;p26"/>
          <p:cNvSpPr txBox="1">
            <a:spLocks noGrp="1"/>
          </p:cNvSpPr>
          <p:nvPr>
            <p:ph type="subTitle" idx="4"/>
          </p:nvPr>
        </p:nvSpPr>
        <p:spPr>
          <a:xfrm>
            <a:off x="1325084" y="3349050"/>
            <a:ext cx="1942200" cy="4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9pPr>
          </a:lstStyle>
          <a:p>
            <a:endParaRPr/>
          </a:p>
        </p:txBody>
      </p:sp>
      <p:sp>
        <p:nvSpPr>
          <p:cNvPr id="282" name="Google Shape;282;p26"/>
          <p:cNvSpPr txBox="1">
            <a:spLocks noGrp="1"/>
          </p:cNvSpPr>
          <p:nvPr>
            <p:ph type="subTitle" idx="5"/>
          </p:nvPr>
        </p:nvSpPr>
        <p:spPr>
          <a:xfrm>
            <a:off x="1325084" y="2288875"/>
            <a:ext cx="1942200" cy="4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9pPr>
          </a:lstStyle>
          <a:p>
            <a:endParaRPr/>
          </a:p>
        </p:txBody>
      </p:sp>
      <p:sp>
        <p:nvSpPr>
          <p:cNvPr id="283" name="Google Shape;283;p26"/>
          <p:cNvSpPr txBox="1">
            <a:spLocks noGrp="1"/>
          </p:cNvSpPr>
          <p:nvPr>
            <p:ph type="subTitle" idx="6"/>
          </p:nvPr>
        </p:nvSpPr>
        <p:spPr>
          <a:xfrm>
            <a:off x="1325084" y="1228700"/>
            <a:ext cx="1942200" cy="4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9pPr>
          </a:lstStyle>
          <a:p>
            <a:endParaRPr/>
          </a:p>
        </p:txBody>
      </p:sp>
      <p:sp>
        <p:nvSpPr>
          <p:cNvPr id="284" name="Google Shape;284;p26"/>
          <p:cNvSpPr txBox="1">
            <a:spLocks noGrp="1"/>
          </p:cNvSpPr>
          <p:nvPr>
            <p:ph type="title"/>
          </p:nvPr>
        </p:nvSpPr>
        <p:spPr>
          <a:xfrm>
            <a:off x="713850" y="445025"/>
            <a:ext cx="67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9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7"/>
          <p:cNvSpPr/>
          <p:nvPr/>
        </p:nvSpPr>
        <p:spPr>
          <a:xfrm>
            <a:off x="-570751" y="3893277"/>
            <a:ext cx="1560571" cy="1250967"/>
          </a:xfrm>
          <a:custGeom>
            <a:avLst/>
            <a:gdLst/>
            <a:ahLst/>
            <a:cxnLst/>
            <a:rect l="l" t="t" r="r" b="b"/>
            <a:pathLst>
              <a:path w="63047" h="50539" extrusionOk="0">
                <a:moveTo>
                  <a:pt x="12202" y="0"/>
                </a:moveTo>
                <a:cubicBezTo>
                  <a:pt x="9265" y="0"/>
                  <a:pt x="6469" y="237"/>
                  <a:pt x="3876" y="616"/>
                </a:cubicBezTo>
                <a:cubicBezTo>
                  <a:pt x="2569" y="805"/>
                  <a:pt x="1276" y="1048"/>
                  <a:pt x="1" y="1336"/>
                </a:cubicBezTo>
                <a:lnTo>
                  <a:pt x="1" y="50538"/>
                </a:lnTo>
                <a:lnTo>
                  <a:pt x="61918" y="50538"/>
                </a:lnTo>
                <a:cubicBezTo>
                  <a:pt x="63046" y="38393"/>
                  <a:pt x="57947" y="23633"/>
                  <a:pt x="45302" y="12529"/>
                </a:cubicBezTo>
                <a:cubicBezTo>
                  <a:pt x="34285" y="2850"/>
                  <a:pt x="22391" y="0"/>
                  <a:pt x="1220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7"/>
          <p:cNvSpPr/>
          <p:nvPr/>
        </p:nvSpPr>
        <p:spPr>
          <a:xfrm>
            <a:off x="3765775" y="0"/>
            <a:ext cx="5378318" cy="5072907"/>
          </a:xfrm>
          <a:custGeom>
            <a:avLst/>
            <a:gdLst/>
            <a:ahLst/>
            <a:cxnLst/>
            <a:rect l="l" t="t" r="r" b="b"/>
            <a:pathLst>
              <a:path w="39212" h="36986" extrusionOk="0">
                <a:moveTo>
                  <a:pt x="6787" y="1"/>
                </a:moveTo>
                <a:cubicBezTo>
                  <a:pt x="6305" y="2741"/>
                  <a:pt x="6839" y="5663"/>
                  <a:pt x="8309" y="8028"/>
                </a:cubicBezTo>
                <a:cubicBezTo>
                  <a:pt x="9017" y="9164"/>
                  <a:pt x="9935" y="10198"/>
                  <a:pt x="10350" y="11474"/>
                </a:cubicBezTo>
                <a:cubicBezTo>
                  <a:pt x="11278" y="14342"/>
                  <a:pt x="9370" y="17353"/>
                  <a:pt x="7196" y="19439"/>
                </a:cubicBezTo>
                <a:cubicBezTo>
                  <a:pt x="5019" y="21525"/>
                  <a:pt x="2385" y="23348"/>
                  <a:pt x="1235" y="26135"/>
                </a:cubicBezTo>
                <a:cubicBezTo>
                  <a:pt x="0" y="29132"/>
                  <a:pt x="933" y="32881"/>
                  <a:pt x="3430" y="34946"/>
                </a:cubicBezTo>
                <a:cubicBezTo>
                  <a:pt x="5159" y="36380"/>
                  <a:pt x="7464" y="36986"/>
                  <a:pt x="9714" y="36986"/>
                </a:cubicBezTo>
                <a:cubicBezTo>
                  <a:pt x="9771" y="36986"/>
                  <a:pt x="9827" y="36985"/>
                  <a:pt x="9884" y="36984"/>
                </a:cubicBezTo>
                <a:cubicBezTo>
                  <a:pt x="12187" y="36950"/>
                  <a:pt x="14439" y="36342"/>
                  <a:pt x="16627" y="35610"/>
                </a:cubicBezTo>
                <a:cubicBezTo>
                  <a:pt x="24844" y="32875"/>
                  <a:pt x="32397" y="28469"/>
                  <a:pt x="39212" y="23086"/>
                </a:cubicBezTo>
                <a:lnTo>
                  <a:pt x="3921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7"/>
          <p:cNvSpPr/>
          <p:nvPr/>
        </p:nvSpPr>
        <p:spPr>
          <a:xfrm flipH="1">
            <a:off x="5894924" y="0"/>
            <a:ext cx="3249135" cy="507025"/>
          </a:xfrm>
          <a:custGeom>
            <a:avLst/>
            <a:gdLst/>
            <a:ahLst/>
            <a:cxnLst/>
            <a:rect l="l" t="t" r="r" b="b"/>
            <a:pathLst>
              <a:path w="18507" h="2888" extrusionOk="0">
                <a:moveTo>
                  <a:pt x="1" y="1"/>
                </a:moveTo>
                <a:cubicBezTo>
                  <a:pt x="437" y="831"/>
                  <a:pt x="1083" y="1549"/>
                  <a:pt x="1872" y="2053"/>
                </a:cubicBezTo>
                <a:cubicBezTo>
                  <a:pt x="2736" y="2601"/>
                  <a:pt x="3760" y="2887"/>
                  <a:pt x="4782" y="2887"/>
                </a:cubicBezTo>
                <a:cubicBezTo>
                  <a:pt x="5270" y="2887"/>
                  <a:pt x="5757" y="2822"/>
                  <a:pt x="6227" y="2689"/>
                </a:cubicBezTo>
                <a:cubicBezTo>
                  <a:pt x="7227" y="2403"/>
                  <a:pt x="8146" y="1832"/>
                  <a:pt x="9177" y="1682"/>
                </a:cubicBezTo>
                <a:cubicBezTo>
                  <a:pt x="9376" y="1653"/>
                  <a:pt x="9575" y="1640"/>
                  <a:pt x="9773" y="1640"/>
                </a:cubicBezTo>
                <a:cubicBezTo>
                  <a:pt x="11106" y="1640"/>
                  <a:pt x="12423" y="2218"/>
                  <a:pt x="13773" y="2298"/>
                </a:cubicBezTo>
                <a:cubicBezTo>
                  <a:pt x="13869" y="2304"/>
                  <a:pt x="13964" y="2306"/>
                  <a:pt x="14059" y="2306"/>
                </a:cubicBezTo>
                <a:cubicBezTo>
                  <a:pt x="15793" y="2306"/>
                  <a:pt x="17467" y="1382"/>
                  <a:pt x="1850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" name="Google Shape;289;p27"/>
          <p:cNvGrpSpPr/>
          <p:nvPr/>
        </p:nvGrpSpPr>
        <p:grpSpPr>
          <a:xfrm>
            <a:off x="169125" y="184750"/>
            <a:ext cx="8797108" cy="4746297"/>
            <a:chOff x="169125" y="-3414650"/>
            <a:chExt cx="8797108" cy="4746297"/>
          </a:xfrm>
        </p:grpSpPr>
        <p:sp>
          <p:nvSpPr>
            <p:cNvPr id="290" name="Google Shape;290;p27"/>
            <p:cNvSpPr/>
            <p:nvPr/>
          </p:nvSpPr>
          <p:spPr>
            <a:xfrm>
              <a:off x="169125" y="-3414650"/>
              <a:ext cx="326100" cy="440104"/>
            </a:xfrm>
            <a:custGeom>
              <a:avLst/>
              <a:gdLst/>
              <a:ahLst/>
              <a:cxnLst/>
              <a:rect l="l" t="t" r="r" b="b"/>
              <a:pathLst>
                <a:path w="3359" h="3230" extrusionOk="0">
                  <a:moveTo>
                    <a:pt x="3358" y="1"/>
                  </a:moveTo>
                  <a:lnTo>
                    <a:pt x="0" y="1212"/>
                  </a:lnTo>
                  <a:lnTo>
                    <a:pt x="1800" y="3229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7"/>
            <p:cNvSpPr/>
            <p:nvPr/>
          </p:nvSpPr>
          <p:spPr>
            <a:xfrm>
              <a:off x="8761045" y="1050474"/>
              <a:ext cx="205188" cy="140477"/>
            </a:xfrm>
            <a:custGeom>
              <a:avLst/>
              <a:gdLst/>
              <a:ahLst/>
              <a:cxnLst/>
              <a:rect l="l" t="t" r="r" b="b"/>
              <a:pathLst>
                <a:path w="2784" h="1906" extrusionOk="0">
                  <a:moveTo>
                    <a:pt x="1392" y="1"/>
                  </a:moveTo>
                  <a:lnTo>
                    <a:pt x="0" y="1906"/>
                  </a:lnTo>
                  <a:lnTo>
                    <a:pt x="2784" y="1906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7"/>
            <p:cNvSpPr/>
            <p:nvPr/>
          </p:nvSpPr>
          <p:spPr>
            <a:xfrm>
              <a:off x="8761045" y="1190876"/>
              <a:ext cx="205188" cy="140772"/>
            </a:xfrm>
            <a:custGeom>
              <a:avLst/>
              <a:gdLst/>
              <a:ahLst/>
              <a:cxnLst/>
              <a:rect l="l" t="t" r="r" b="b"/>
              <a:pathLst>
                <a:path w="2784" h="1910" extrusionOk="0">
                  <a:moveTo>
                    <a:pt x="1392" y="1"/>
                  </a:moveTo>
                  <a:lnTo>
                    <a:pt x="0" y="1909"/>
                  </a:lnTo>
                  <a:lnTo>
                    <a:pt x="2784" y="1909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27"/>
          <p:cNvSpPr txBox="1">
            <a:spLocks noGrp="1"/>
          </p:cNvSpPr>
          <p:nvPr>
            <p:ph type="title"/>
          </p:nvPr>
        </p:nvSpPr>
        <p:spPr>
          <a:xfrm>
            <a:off x="1177350" y="445025"/>
            <a:ext cx="67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7"/>
          <p:cNvSpPr txBox="1">
            <a:spLocks noGrp="1"/>
          </p:cNvSpPr>
          <p:nvPr>
            <p:ph type="title" idx="2"/>
          </p:nvPr>
        </p:nvSpPr>
        <p:spPr>
          <a:xfrm>
            <a:off x="3062850" y="2946038"/>
            <a:ext cx="3018300" cy="4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5" name="Google Shape;295;p27"/>
          <p:cNvSpPr txBox="1">
            <a:spLocks noGrp="1"/>
          </p:cNvSpPr>
          <p:nvPr>
            <p:ph type="subTitle" idx="1"/>
          </p:nvPr>
        </p:nvSpPr>
        <p:spPr>
          <a:xfrm>
            <a:off x="3263250" y="3295388"/>
            <a:ext cx="2617500" cy="8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96" name="Google Shape;296;p27"/>
          <p:cNvSpPr txBox="1">
            <a:spLocks noGrp="1"/>
          </p:cNvSpPr>
          <p:nvPr>
            <p:ph type="title" idx="3"/>
          </p:nvPr>
        </p:nvSpPr>
        <p:spPr>
          <a:xfrm>
            <a:off x="409125" y="2946038"/>
            <a:ext cx="3018300" cy="4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7" name="Google Shape;297;p27"/>
          <p:cNvSpPr txBox="1">
            <a:spLocks noGrp="1"/>
          </p:cNvSpPr>
          <p:nvPr>
            <p:ph type="subTitle" idx="4"/>
          </p:nvPr>
        </p:nvSpPr>
        <p:spPr>
          <a:xfrm>
            <a:off x="609525" y="3295388"/>
            <a:ext cx="2617500" cy="8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98" name="Google Shape;298;p27"/>
          <p:cNvSpPr txBox="1">
            <a:spLocks noGrp="1"/>
          </p:cNvSpPr>
          <p:nvPr>
            <p:ph type="title" idx="5"/>
          </p:nvPr>
        </p:nvSpPr>
        <p:spPr>
          <a:xfrm>
            <a:off x="5716575" y="2946038"/>
            <a:ext cx="3018300" cy="4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9" name="Google Shape;299;p27"/>
          <p:cNvSpPr txBox="1">
            <a:spLocks noGrp="1"/>
          </p:cNvSpPr>
          <p:nvPr>
            <p:ph type="subTitle" idx="6"/>
          </p:nvPr>
        </p:nvSpPr>
        <p:spPr>
          <a:xfrm>
            <a:off x="5916975" y="3295388"/>
            <a:ext cx="2617500" cy="8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TITLE_AND_DESCRIPTION_1_1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"/>
          <p:cNvSpPr/>
          <p:nvPr/>
        </p:nvSpPr>
        <p:spPr>
          <a:xfrm rot="10800000">
            <a:off x="2746708" y="-236896"/>
            <a:ext cx="6324992" cy="5617287"/>
          </a:xfrm>
          <a:custGeom>
            <a:avLst/>
            <a:gdLst/>
            <a:ahLst/>
            <a:cxnLst/>
            <a:rect l="l" t="t" r="r" b="b"/>
            <a:pathLst>
              <a:path w="13583" h="12063" extrusionOk="0">
                <a:moveTo>
                  <a:pt x="5144" y="1"/>
                </a:moveTo>
                <a:cubicBezTo>
                  <a:pt x="4965" y="1"/>
                  <a:pt x="4788" y="15"/>
                  <a:pt x="4614" y="42"/>
                </a:cubicBezTo>
                <a:cubicBezTo>
                  <a:pt x="3179" y="267"/>
                  <a:pt x="2097" y="1206"/>
                  <a:pt x="1028" y="2110"/>
                </a:cubicBezTo>
                <a:cubicBezTo>
                  <a:pt x="718" y="2369"/>
                  <a:pt x="358" y="2611"/>
                  <a:pt x="1" y="2856"/>
                </a:cubicBezTo>
                <a:lnTo>
                  <a:pt x="1" y="12063"/>
                </a:lnTo>
                <a:lnTo>
                  <a:pt x="4213" y="12063"/>
                </a:lnTo>
                <a:cubicBezTo>
                  <a:pt x="4399" y="11297"/>
                  <a:pt x="4787" y="10607"/>
                  <a:pt x="5424" y="10147"/>
                </a:cubicBezTo>
                <a:cubicBezTo>
                  <a:pt x="6502" y="9357"/>
                  <a:pt x="7956" y="9436"/>
                  <a:pt x="9289" y="9361"/>
                </a:cubicBezTo>
                <a:cubicBezTo>
                  <a:pt x="10432" y="9296"/>
                  <a:pt x="11633" y="9058"/>
                  <a:pt x="12470" y="8275"/>
                </a:cubicBezTo>
                <a:cubicBezTo>
                  <a:pt x="13307" y="7496"/>
                  <a:pt x="13582" y="6034"/>
                  <a:pt x="12783" y="5217"/>
                </a:cubicBezTo>
                <a:cubicBezTo>
                  <a:pt x="11722" y="4135"/>
                  <a:pt x="9616" y="4775"/>
                  <a:pt x="8636" y="3621"/>
                </a:cubicBezTo>
                <a:cubicBezTo>
                  <a:pt x="8115" y="3013"/>
                  <a:pt x="8122" y="2118"/>
                  <a:pt x="7755" y="1407"/>
                </a:cubicBezTo>
                <a:cubicBezTo>
                  <a:pt x="7277" y="481"/>
                  <a:pt x="6199" y="1"/>
                  <a:pt x="51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9"/>
          <p:cNvSpPr/>
          <p:nvPr/>
        </p:nvSpPr>
        <p:spPr>
          <a:xfrm rot="-5400000" flipH="1">
            <a:off x="-440841" y="240434"/>
            <a:ext cx="2978896" cy="2295737"/>
          </a:xfrm>
          <a:custGeom>
            <a:avLst/>
            <a:gdLst/>
            <a:ahLst/>
            <a:cxnLst/>
            <a:rect l="l" t="t" r="r" b="b"/>
            <a:pathLst>
              <a:path w="50612" h="39005" extrusionOk="0">
                <a:moveTo>
                  <a:pt x="0" y="1"/>
                </a:moveTo>
                <a:lnTo>
                  <a:pt x="0" y="38373"/>
                </a:lnTo>
                <a:cubicBezTo>
                  <a:pt x="2481" y="38795"/>
                  <a:pt x="4983" y="39004"/>
                  <a:pt x="7479" y="39004"/>
                </a:cubicBezTo>
                <a:cubicBezTo>
                  <a:pt x="18546" y="39004"/>
                  <a:pt x="29478" y="34879"/>
                  <a:pt x="37820" y="26821"/>
                </a:cubicBezTo>
                <a:cubicBezTo>
                  <a:pt x="46532" y="18405"/>
                  <a:pt x="50612" y="7535"/>
                  <a:pt x="4843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9"/>
          <p:cNvSpPr txBox="1">
            <a:spLocks noGrp="1"/>
          </p:cNvSpPr>
          <p:nvPr>
            <p:ph type="title"/>
          </p:nvPr>
        </p:nvSpPr>
        <p:spPr>
          <a:xfrm>
            <a:off x="4893725" y="2655950"/>
            <a:ext cx="3079500" cy="56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16" name="Google Shape;316;p29"/>
          <p:cNvSpPr txBox="1">
            <a:spLocks noGrp="1"/>
          </p:cNvSpPr>
          <p:nvPr>
            <p:ph type="subTitle" idx="1"/>
          </p:nvPr>
        </p:nvSpPr>
        <p:spPr>
          <a:xfrm>
            <a:off x="5088500" y="3414975"/>
            <a:ext cx="2884800" cy="4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7" name="Google Shape;317;p29"/>
          <p:cNvSpPr txBox="1">
            <a:spLocks noGrp="1"/>
          </p:cNvSpPr>
          <p:nvPr>
            <p:ph type="title" idx="2" hasCustomPrompt="1"/>
          </p:nvPr>
        </p:nvSpPr>
        <p:spPr>
          <a:xfrm>
            <a:off x="5740100" y="1047025"/>
            <a:ext cx="2233200" cy="165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8" name="Google Shape;318;p29"/>
          <p:cNvSpPr/>
          <p:nvPr/>
        </p:nvSpPr>
        <p:spPr>
          <a:xfrm rot="10800000" flipH="1">
            <a:off x="3" y="3790806"/>
            <a:ext cx="1755224" cy="1352693"/>
          </a:xfrm>
          <a:custGeom>
            <a:avLst/>
            <a:gdLst/>
            <a:ahLst/>
            <a:cxnLst/>
            <a:rect l="l" t="t" r="r" b="b"/>
            <a:pathLst>
              <a:path w="50612" h="39005" extrusionOk="0">
                <a:moveTo>
                  <a:pt x="0" y="1"/>
                </a:moveTo>
                <a:lnTo>
                  <a:pt x="0" y="38373"/>
                </a:lnTo>
                <a:cubicBezTo>
                  <a:pt x="2481" y="38795"/>
                  <a:pt x="4983" y="39004"/>
                  <a:pt x="7479" y="39004"/>
                </a:cubicBezTo>
                <a:cubicBezTo>
                  <a:pt x="18546" y="39004"/>
                  <a:pt x="29478" y="34879"/>
                  <a:pt x="37820" y="26821"/>
                </a:cubicBezTo>
                <a:cubicBezTo>
                  <a:pt x="46532" y="18405"/>
                  <a:pt x="50612" y="7535"/>
                  <a:pt x="484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9"/>
          <p:cNvSpPr/>
          <p:nvPr/>
        </p:nvSpPr>
        <p:spPr>
          <a:xfrm rot="5470684">
            <a:off x="4064003" y="370490"/>
            <a:ext cx="209940" cy="225978"/>
          </a:xfrm>
          <a:custGeom>
            <a:avLst/>
            <a:gdLst/>
            <a:ahLst/>
            <a:cxnLst/>
            <a:rect l="l" t="t" r="r" b="b"/>
            <a:pathLst>
              <a:path w="3359" h="3230" extrusionOk="0">
                <a:moveTo>
                  <a:pt x="3358" y="1"/>
                </a:moveTo>
                <a:lnTo>
                  <a:pt x="0" y="1212"/>
                </a:lnTo>
                <a:lnTo>
                  <a:pt x="1800" y="3229"/>
                </a:lnTo>
                <a:lnTo>
                  <a:pt x="335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9"/>
          <p:cNvSpPr/>
          <p:nvPr/>
        </p:nvSpPr>
        <p:spPr>
          <a:xfrm rot="5470737">
            <a:off x="3818032" y="4420676"/>
            <a:ext cx="369367" cy="355190"/>
          </a:xfrm>
          <a:custGeom>
            <a:avLst/>
            <a:gdLst/>
            <a:ahLst/>
            <a:cxnLst/>
            <a:rect l="l" t="t" r="r" b="b"/>
            <a:pathLst>
              <a:path w="3359" h="3230" extrusionOk="0">
                <a:moveTo>
                  <a:pt x="3358" y="1"/>
                </a:moveTo>
                <a:lnTo>
                  <a:pt x="0" y="1212"/>
                </a:lnTo>
                <a:lnTo>
                  <a:pt x="1800" y="3229"/>
                </a:lnTo>
                <a:lnTo>
                  <a:pt x="335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9"/>
          <p:cNvSpPr/>
          <p:nvPr/>
        </p:nvSpPr>
        <p:spPr>
          <a:xfrm rot="9507153">
            <a:off x="1258996" y="552274"/>
            <a:ext cx="219888" cy="211463"/>
          </a:xfrm>
          <a:custGeom>
            <a:avLst/>
            <a:gdLst/>
            <a:ahLst/>
            <a:cxnLst/>
            <a:rect l="l" t="t" r="r" b="b"/>
            <a:pathLst>
              <a:path w="3359" h="3230" extrusionOk="0">
                <a:moveTo>
                  <a:pt x="3358" y="1"/>
                </a:moveTo>
                <a:lnTo>
                  <a:pt x="0" y="1212"/>
                </a:lnTo>
                <a:lnTo>
                  <a:pt x="1800" y="3229"/>
                </a:lnTo>
                <a:lnTo>
                  <a:pt x="33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TITLE_AND_BODY_1_2_1_1_1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30"/>
          <p:cNvGrpSpPr/>
          <p:nvPr/>
        </p:nvGrpSpPr>
        <p:grpSpPr>
          <a:xfrm>
            <a:off x="-690151" y="-2"/>
            <a:ext cx="12033801" cy="5392337"/>
            <a:chOff x="-690151" y="-2"/>
            <a:chExt cx="12033801" cy="5392337"/>
          </a:xfrm>
        </p:grpSpPr>
        <p:sp>
          <p:nvSpPr>
            <p:cNvPr id="324" name="Google Shape;324;p30"/>
            <p:cNvSpPr/>
            <p:nvPr/>
          </p:nvSpPr>
          <p:spPr>
            <a:xfrm flipH="1">
              <a:off x="-68" y="2960000"/>
              <a:ext cx="3194593" cy="2183549"/>
            </a:xfrm>
            <a:custGeom>
              <a:avLst/>
              <a:gdLst/>
              <a:ahLst/>
              <a:cxnLst/>
              <a:rect l="l" t="t" r="r" b="b"/>
              <a:pathLst>
                <a:path w="74414" h="50863" extrusionOk="0">
                  <a:moveTo>
                    <a:pt x="74414" y="1"/>
                  </a:moveTo>
                  <a:cubicBezTo>
                    <a:pt x="60793" y="2474"/>
                    <a:pt x="62458" y="21209"/>
                    <a:pt x="51638" y="31541"/>
                  </a:cubicBezTo>
                  <a:cubicBezTo>
                    <a:pt x="46844" y="36117"/>
                    <a:pt x="42403" y="37136"/>
                    <a:pt x="37698" y="37136"/>
                  </a:cubicBezTo>
                  <a:cubicBezTo>
                    <a:pt x="33921" y="37136"/>
                    <a:pt x="29973" y="36479"/>
                    <a:pt x="25538" y="36479"/>
                  </a:cubicBezTo>
                  <a:cubicBezTo>
                    <a:pt x="21627" y="36479"/>
                    <a:pt x="17336" y="36990"/>
                    <a:pt x="12447" y="38913"/>
                  </a:cubicBezTo>
                  <a:cubicBezTo>
                    <a:pt x="5725" y="41560"/>
                    <a:pt x="1648" y="45953"/>
                    <a:pt x="0" y="50862"/>
                  </a:cubicBezTo>
                  <a:lnTo>
                    <a:pt x="74414" y="50862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5" name="Google Shape;325;p30"/>
            <p:cNvGrpSpPr/>
            <p:nvPr/>
          </p:nvGrpSpPr>
          <p:grpSpPr>
            <a:xfrm>
              <a:off x="524811" y="1775715"/>
              <a:ext cx="8441422" cy="1402732"/>
              <a:chOff x="524811" y="-71085"/>
              <a:chExt cx="8441422" cy="1402732"/>
            </a:xfrm>
          </p:grpSpPr>
          <p:sp>
            <p:nvSpPr>
              <p:cNvPr id="326" name="Google Shape;326;p30"/>
              <p:cNvSpPr/>
              <p:nvPr/>
            </p:nvSpPr>
            <p:spPr>
              <a:xfrm>
                <a:off x="524811" y="-71085"/>
                <a:ext cx="378089" cy="363569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3230" extrusionOk="0">
                    <a:moveTo>
                      <a:pt x="3358" y="1"/>
                    </a:moveTo>
                    <a:lnTo>
                      <a:pt x="0" y="1212"/>
                    </a:lnTo>
                    <a:lnTo>
                      <a:pt x="1800" y="3229"/>
                    </a:lnTo>
                    <a:lnTo>
                      <a:pt x="335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0"/>
              <p:cNvSpPr/>
              <p:nvPr/>
            </p:nvSpPr>
            <p:spPr>
              <a:xfrm>
                <a:off x="8761045" y="1050474"/>
                <a:ext cx="205188" cy="140477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06" extrusionOk="0">
                    <a:moveTo>
                      <a:pt x="1392" y="1"/>
                    </a:moveTo>
                    <a:lnTo>
                      <a:pt x="0" y="1906"/>
                    </a:lnTo>
                    <a:lnTo>
                      <a:pt x="2784" y="1906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0"/>
              <p:cNvSpPr/>
              <p:nvPr/>
            </p:nvSpPr>
            <p:spPr>
              <a:xfrm>
                <a:off x="8761045" y="1190876"/>
                <a:ext cx="205188" cy="140772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10" extrusionOk="0">
                    <a:moveTo>
                      <a:pt x="1392" y="1"/>
                    </a:moveTo>
                    <a:lnTo>
                      <a:pt x="0" y="1909"/>
                    </a:lnTo>
                    <a:lnTo>
                      <a:pt x="2784" y="1909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9" name="Google Shape;329;p30"/>
            <p:cNvSpPr/>
            <p:nvPr/>
          </p:nvSpPr>
          <p:spPr>
            <a:xfrm flipH="1">
              <a:off x="6976699" y="1891625"/>
              <a:ext cx="4366950" cy="3500710"/>
            </a:xfrm>
            <a:custGeom>
              <a:avLst/>
              <a:gdLst/>
              <a:ahLst/>
              <a:cxnLst/>
              <a:rect l="l" t="t" r="r" b="b"/>
              <a:pathLst>
                <a:path w="63047" h="50539" extrusionOk="0">
                  <a:moveTo>
                    <a:pt x="12202" y="0"/>
                  </a:moveTo>
                  <a:cubicBezTo>
                    <a:pt x="9265" y="0"/>
                    <a:pt x="6469" y="237"/>
                    <a:pt x="3876" y="616"/>
                  </a:cubicBezTo>
                  <a:cubicBezTo>
                    <a:pt x="2569" y="805"/>
                    <a:pt x="1276" y="1048"/>
                    <a:pt x="1" y="1336"/>
                  </a:cubicBezTo>
                  <a:lnTo>
                    <a:pt x="1" y="50538"/>
                  </a:lnTo>
                  <a:lnTo>
                    <a:pt x="61918" y="50538"/>
                  </a:lnTo>
                  <a:cubicBezTo>
                    <a:pt x="63046" y="38393"/>
                    <a:pt x="57947" y="23633"/>
                    <a:pt x="45302" y="12529"/>
                  </a:cubicBezTo>
                  <a:cubicBezTo>
                    <a:pt x="34285" y="2850"/>
                    <a:pt x="22391" y="0"/>
                    <a:pt x="122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 rot="10800000" flipH="1">
              <a:off x="-690151" y="-2"/>
              <a:ext cx="2290182" cy="1835829"/>
            </a:xfrm>
            <a:custGeom>
              <a:avLst/>
              <a:gdLst/>
              <a:ahLst/>
              <a:cxnLst/>
              <a:rect l="l" t="t" r="r" b="b"/>
              <a:pathLst>
                <a:path w="63047" h="50539" extrusionOk="0">
                  <a:moveTo>
                    <a:pt x="12202" y="0"/>
                  </a:moveTo>
                  <a:cubicBezTo>
                    <a:pt x="9265" y="0"/>
                    <a:pt x="6469" y="237"/>
                    <a:pt x="3876" y="616"/>
                  </a:cubicBezTo>
                  <a:cubicBezTo>
                    <a:pt x="2569" y="805"/>
                    <a:pt x="1276" y="1048"/>
                    <a:pt x="1" y="1336"/>
                  </a:cubicBezTo>
                  <a:lnTo>
                    <a:pt x="1" y="50538"/>
                  </a:lnTo>
                  <a:lnTo>
                    <a:pt x="61918" y="50538"/>
                  </a:lnTo>
                  <a:cubicBezTo>
                    <a:pt x="63046" y="38393"/>
                    <a:pt x="57947" y="23633"/>
                    <a:pt x="45302" y="12529"/>
                  </a:cubicBezTo>
                  <a:cubicBezTo>
                    <a:pt x="34285" y="2850"/>
                    <a:pt x="22391" y="0"/>
                    <a:pt x="12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30"/>
          <p:cNvSpPr txBox="1">
            <a:spLocks noGrp="1"/>
          </p:cNvSpPr>
          <p:nvPr>
            <p:ph type="title"/>
          </p:nvPr>
        </p:nvSpPr>
        <p:spPr>
          <a:xfrm>
            <a:off x="1408350" y="1390742"/>
            <a:ext cx="6327300" cy="11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2" name="Google Shape;332;p30"/>
          <p:cNvSpPr txBox="1">
            <a:spLocks noGrp="1"/>
          </p:cNvSpPr>
          <p:nvPr>
            <p:ph type="title" idx="2" hasCustomPrompt="1"/>
          </p:nvPr>
        </p:nvSpPr>
        <p:spPr>
          <a:xfrm>
            <a:off x="3618150" y="577025"/>
            <a:ext cx="1907700" cy="9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3" name="Google Shape;333;p30"/>
          <p:cNvSpPr txBox="1">
            <a:spLocks noGrp="1"/>
          </p:cNvSpPr>
          <p:nvPr>
            <p:ph type="subTitle" idx="1"/>
          </p:nvPr>
        </p:nvSpPr>
        <p:spPr>
          <a:xfrm>
            <a:off x="1361850" y="2260046"/>
            <a:ext cx="64203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oogle Shape;375;p35"/>
          <p:cNvGrpSpPr/>
          <p:nvPr/>
        </p:nvGrpSpPr>
        <p:grpSpPr>
          <a:xfrm>
            <a:off x="-246502" y="44875"/>
            <a:ext cx="9390546" cy="5143162"/>
            <a:chOff x="-246502" y="44875"/>
            <a:chExt cx="9390546" cy="5143162"/>
          </a:xfrm>
        </p:grpSpPr>
        <p:sp>
          <p:nvSpPr>
            <p:cNvPr id="376" name="Google Shape;376;p35"/>
            <p:cNvSpPr/>
            <p:nvPr/>
          </p:nvSpPr>
          <p:spPr>
            <a:xfrm rot="-5400000" flipH="1">
              <a:off x="77977" y="-279603"/>
              <a:ext cx="5143144" cy="5792100"/>
            </a:xfrm>
            <a:custGeom>
              <a:avLst/>
              <a:gdLst/>
              <a:ahLst/>
              <a:cxnLst/>
              <a:rect l="l" t="t" r="r" b="b"/>
              <a:pathLst>
                <a:path w="39212" h="36986" extrusionOk="0">
                  <a:moveTo>
                    <a:pt x="6787" y="1"/>
                  </a:moveTo>
                  <a:cubicBezTo>
                    <a:pt x="6305" y="2741"/>
                    <a:pt x="6839" y="5663"/>
                    <a:pt x="8309" y="8028"/>
                  </a:cubicBezTo>
                  <a:cubicBezTo>
                    <a:pt x="9017" y="9164"/>
                    <a:pt x="9935" y="10198"/>
                    <a:pt x="10350" y="11474"/>
                  </a:cubicBezTo>
                  <a:cubicBezTo>
                    <a:pt x="11278" y="14342"/>
                    <a:pt x="9370" y="17353"/>
                    <a:pt x="7196" y="19439"/>
                  </a:cubicBezTo>
                  <a:cubicBezTo>
                    <a:pt x="5019" y="21525"/>
                    <a:pt x="2385" y="23348"/>
                    <a:pt x="1235" y="26135"/>
                  </a:cubicBezTo>
                  <a:cubicBezTo>
                    <a:pt x="0" y="29132"/>
                    <a:pt x="933" y="32881"/>
                    <a:pt x="3430" y="34946"/>
                  </a:cubicBezTo>
                  <a:cubicBezTo>
                    <a:pt x="5159" y="36380"/>
                    <a:pt x="7464" y="36986"/>
                    <a:pt x="9714" y="36986"/>
                  </a:cubicBezTo>
                  <a:cubicBezTo>
                    <a:pt x="9771" y="36986"/>
                    <a:pt x="9827" y="36985"/>
                    <a:pt x="9884" y="36984"/>
                  </a:cubicBezTo>
                  <a:cubicBezTo>
                    <a:pt x="12187" y="36950"/>
                    <a:pt x="14439" y="36342"/>
                    <a:pt x="16627" y="35610"/>
                  </a:cubicBezTo>
                  <a:cubicBezTo>
                    <a:pt x="24844" y="32875"/>
                    <a:pt x="32397" y="28469"/>
                    <a:pt x="39212" y="23086"/>
                  </a:cubicBezTo>
                  <a:lnTo>
                    <a:pt x="392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7" name="Google Shape;377;p35"/>
            <p:cNvGrpSpPr/>
            <p:nvPr/>
          </p:nvGrpSpPr>
          <p:grpSpPr>
            <a:xfrm rot="-5400000" flipH="1">
              <a:off x="8363971" y="-185970"/>
              <a:ext cx="337407" cy="924597"/>
              <a:chOff x="8514266" y="1265155"/>
              <a:chExt cx="337407" cy="924597"/>
            </a:xfrm>
          </p:grpSpPr>
          <p:sp>
            <p:nvSpPr>
              <p:cNvPr id="378" name="Google Shape;378;p35"/>
              <p:cNvSpPr/>
              <p:nvPr/>
            </p:nvSpPr>
            <p:spPr>
              <a:xfrm>
                <a:off x="8514266" y="1265155"/>
                <a:ext cx="337407" cy="230998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06" extrusionOk="0">
                    <a:moveTo>
                      <a:pt x="1392" y="1"/>
                    </a:moveTo>
                    <a:lnTo>
                      <a:pt x="0" y="1906"/>
                    </a:lnTo>
                    <a:lnTo>
                      <a:pt x="2784" y="1906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5"/>
              <p:cNvSpPr/>
              <p:nvPr/>
            </p:nvSpPr>
            <p:spPr>
              <a:xfrm>
                <a:off x="8514266" y="1496032"/>
                <a:ext cx="337407" cy="231482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10" extrusionOk="0">
                    <a:moveTo>
                      <a:pt x="1392" y="1"/>
                    </a:moveTo>
                    <a:lnTo>
                      <a:pt x="0" y="1910"/>
                    </a:lnTo>
                    <a:lnTo>
                      <a:pt x="2784" y="1910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5"/>
              <p:cNvSpPr/>
              <p:nvPr/>
            </p:nvSpPr>
            <p:spPr>
              <a:xfrm>
                <a:off x="8514266" y="1727393"/>
                <a:ext cx="337407" cy="230998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06" extrusionOk="0">
                    <a:moveTo>
                      <a:pt x="1392" y="1"/>
                    </a:moveTo>
                    <a:lnTo>
                      <a:pt x="0" y="1906"/>
                    </a:lnTo>
                    <a:lnTo>
                      <a:pt x="2784" y="1906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5"/>
              <p:cNvSpPr/>
              <p:nvPr/>
            </p:nvSpPr>
            <p:spPr>
              <a:xfrm>
                <a:off x="8514266" y="1958270"/>
                <a:ext cx="337407" cy="231482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10" extrusionOk="0">
                    <a:moveTo>
                      <a:pt x="1392" y="1"/>
                    </a:moveTo>
                    <a:lnTo>
                      <a:pt x="0" y="1909"/>
                    </a:lnTo>
                    <a:lnTo>
                      <a:pt x="2784" y="1909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2" name="Google Shape;382;p35"/>
            <p:cNvSpPr/>
            <p:nvPr/>
          </p:nvSpPr>
          <p:spPr>
            <a:xfrm rot="-5400000" flipH="1">
              <a:off x="-946474" y="3790475"/>
              <a:ext cx="2242956" cy="350011"/>
            </a:xfrm>
            <a:custGeom>
              <a:avLst/>
              <a:gdLst/>
              <a:ahLst/>
              <a:cxnLst/>
              <a:rect l="l" t="t" r="r" b="b"/>
              <a:pathLst>
                <a:path w="18507" h="2888" extrusionOk="0">
                  <a:moveTo>
                    <a:pt x="1" y="1"/>
                  </a:moveTo>
                  <a:cubicBezTo>
                    <a:pt x="437" y="831"/>
                    <a:pt x="1083" y="1549"/>
                    <a:pt x="1872" y="2053"/>
                  </a:cubicBezTo>
                  <a:cubicBezTo>
                    <a:pt x="2736" y="2601"/>
                    <a:pt x="3760" y="2887"/>
                    <a:pt x="4782" y="2887"/>
                  </a:cubicBezTo>
                  <a:cubicBezTo>
                    <a:pt x="5270" y="2887"/>
                    <a:pt x="5757" y="2822"/>
                    <a:pt x="6227" y="2689"/>
                  </a:cubicBezTo>
                  <a:cubicBezTo>
                    <a:pt x="7227" y="2403"/>
                    <a:pt x="8146" y="1832"/>
                    <a:pt x="9177" y="1682"/>
                  </a:cubicBezTo>
                  <a:cubicBezTo>
                    <a:pt x="9376" y="1653"/>
                    <a:pt x="9575" y="1640"/>
                    <a:pt x="9773" y="1640"/>
                  </a:cubicBezTo>
                  <a:cubicBezTo>
                    <a:pt x="11106" y="1640"/>
                    <a:pt x="12423" y="2218"/>
                    <a:pt x="13773" y="2298"/>
                  </a:cubicBezTo>
                  <a:cubicBezTo>
                    <a:pt x="13869" y="2304"/>
                    <a:pt x="13964" y="2306"/>
                    <a:pt x="14059" y="2306"/>
                  </a:cubicBezTo>
                  <a:cubicBezTo>
                    <a:pt x="15793" y="2306"/>
                    <a:pt x="17467" y="1382"/>
                    <a:pt x="18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5"/>
            <p:cNvSpPr/>
            <p:nvPr/>
          </p:nvSpPr>
          <p:spPr>
            <a:xfrm rot="10800000">
              <a:off x="5366582" y="3823238"/>
              <a:ext cx="3777462" cy="1364799"/>
            </a:xfrm>
            <a:custGeom>
              <a:avLst/>
              <a:gdLst/>
              <a:ahLst/>
              <a:cxnLst/>
              <a:rect l="l" t="t" r="r" b="b"/>
              <a:pathLst>
                <a:path w="61918" h="22371" extrusionOk="0">
                  <a:moveTo>
                    <a:pt x="1" y="0"/>
                  </a:moveTo>
                  <a:lnTo>
                    <a:pt x="1" y="19582"/>
                  </a:lnTo>
                  <a:cubicBezTo>
                    <a:pt x="2348" y="19298"/>
                    <a:pt x="4561" y="19170"/>
                    <a:pt x="6829" y="19170"/>
                  </a:cubicBezTo>
                  <a:cubicBezTo>
                    <a:pt x="14097" y="19170"/>
                    <a:pt x="21932" y="20484"/>
                    <a:pt x="36559" y="22179"/>
                  </a:cubicBezTo>
                  <a:cubicBezTo>
                    <a:pt x="37673" y="22308"/>
                    <a:pt x="38754" y="22370"/>
                    <a:pt x="39802" y="22370"/>
                  </a:cubicBezTo>
                  <a:cubicBezTo>
                    <a:pt x="52890" y="22370"/>
                    <a:pt x="60749" y="12589"/>
                    <a:pt x="619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35"/>
          <p:cNvSpPr txBox="1">
            <a:spLocks noGrp="1"/>
          </p:cNvSpPr>
          <p:nvPr>
            <p:ph type="title"/>
          </p:nvPr>
        </p:nvSpPr>
        <p:spPr>
          <a:xfrm>
            <a:off x="1177350" y="445025"/>
            <a:ext cx="67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35"/>
          <p:cNvSpPr txBox="1">
            <a:spLocks noGrp="1"/>
          </p:cNvSpPr>
          <p:nvPr>
            <p:ph type="subTitle" idx="1"/>
          </p:nvPr>
        </p:nvSpPr>
        <p:spPr>
          <a:xfrm>
            <a:off x="2193150" y="1083200"/>
            <a:ext cx="4757700" cy="12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6"/>
          <p:cNvSpPr/>
          <p:nvPr/>
        </p:nvSpPr>
        <p:spPr>
          <a:xfrm rot="10800000">
            <a:off x="7353624" y="-2"/>
            <a:ext cx="2290182" cy="1835829"/>
          </a:xfrm>
          <a:custGeom>
            <a:avLst/>
            <a:gdLst/>
            <a:ahLst/>
            <a:cxnLst/>
            <a:rect l="l" t="t" r="r" b="b"/>
            <a:pathLst>
              <a:path w="63047" h="50539" extrusionOk="0">
                <a:moveTo>
                  <a:pt x="12202" y="0"/>
                </a:moveTo>
                <a:cubicBezTo>
                  <a:pt x="9265" y="0"/>
                  <a:pt x="6469" y="237"/>
                  <a:pt x="3876" y="616"/>
                </a:cubicBezTo>
                <a:cubicBezTo>
                  <a:pt x="2569" y="805"/>
                  <a:pt x="1276" y="1048"/>
                  <a:pt x="1" y="1336"/>
                </a:cubicBezTo>
                <a:lnTo>
                  <a:pt x="1" y="50538"/>
                </a:lnTo>
                <a:lnTo>
                  <a:pt x="61918" y="50538"/>
                </a:lnTo>
                <a:cubicBezTo>
                  <a:pt x="63046" y="38393"/>
                  <a:pt x="57947" y="23633"/>
                  <a:pt x="45302" y="12529"/>
                </a:cubicBezTo>
                <a:cubicBezTo>
                  <a:pt x="34285" y="2850"/>
                  <a:pt x="22391" y="0"/>
                  <a:pt x="12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6"/>
          <p:cNvSpPr/>
          <p:nvPr/>
        </p:nvSpPr>
        <p:spPr>
          <a:xfrm flipH="1">
            <a:off x="5821300" y="2791197"/>
            <a:ext cx="6063998" cy="2423161"/>
          </a:xfrm>
          <a:custGeom>
            <a:avLst/>
            <a:gdLst/>
            <a:ahLst/>
            <a:cxnLst/>
            <a:rect l="l" t="t" r="r" b="b"/>
            <a:pathLst>
              <a:path w="38804" h="15506" extrusionOk="0">
                <a:moveTo>
                  <a:pt x="18372" y="1"/>
                </a:moveTo>
                <a:cubicBezTo>
                  <a:pt x="15851" y="1"/>
                  <a:pt x="13315" y="1007"/>
                  <a:pt x="11592" y="2856"/>
                </a:cubicBezTo>
                <a:cubicBezTo>
                  <a:pt x="10378" y="4162"/>
                  <a:pt x="9486" y="5874"/>
                  <a:pt x="7880" y="6653"/>
                </a:cubicBezTo>
                <a:cubicBezTo>
                  <a:pt x="6924" y="7115"/>
                  <a:pt x="5829" y="7184"/>
                  <a:pt x="4811" y="7500"/>
                </a:cubicBezTo>
                <a:cubicBezTo>
                  <a:pt x="3205" y="8000"/>
                  <a:pt x="1810" y="9143"/>
                  <a:pt x="1008" y="10620"/>
                </a:cubicBezTo>
                <a:cubicBezTo>
                  <a:pt x="204" y="12096"/>
                  <a:pt x="0" y="13889"/>
                  <a:pt x="457" y="15505"/>
                </a:cubicBezTo>
                <a:lnTo>
                  <a:pt x="37742" y="15244"/>
                </a:lnTo>
                <a:cubicBezTo>
                  <a:pt x="37753" y="15310"/>
                  <a:pt x="37792" y="15337"/>
                  <a:pt x="37844" y="15337"/>
                </a:cubicBezTo>
                <a:cubicBezTo>
                  <a:pt x="37956" y="15337"/>
                  <a:pt x="38124" y="15208"/>
                  <a:pt x="38171" y="15070"/>
                </a:cubicBezTo>
                <a:cubicBezTo>
                  <a:pt x="38804" y="13270"/>
                  <a:pt x="38259" y="11229"/>
                  <a:pt x="37238" y="9619"/>
                </a:cubicBezTo>
                <a:cubicBezTo>
                  <a:pt x="36589" y="8595"/>
                  <a:pt x="35707" y="7663"/>
                  <a:pt x="34575" y="7228"/>
                </a:cubicBezTo>
                <a:cubicBezTo>
                  <a:pt x="33829" y="6942"/>
                  <a:pt x="33017" y="6887"/>
                  <a:pt x="32227" y="6744"/>
                </a:cubicBezTo>
                <a:cubicBezTo>
                  <a:pt x="31046" y="6534"/>
                  <a:pt x="29900" y="6125"/>
                  <a:pt x="28852" y="5540"/>
                </a:cubicBezTo>
                <a:cubicBezTo>
                  <a:pt x="26453" y="4203"/>
                  <a:pt x="24613" y="1978"/>
                  <a:pt x="22125" y="815"/>
                </a:cubicBezTo>
                <a:cubicBezTo>
                  <a:pt x="20952" y="265"/>
                  <a:pt x="19664" y="1"/>
                  <a:pt x="183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6"/>
          <p:cNvSpPr/>
          <p:nvPr/>
        </p:nvSpPr>
        <p:spPr>
          <a:xfrm flipH="1">
            <a:off x="0" y="3871925"/>
            <a:ext cx="1860350" cy="1271575"/>
          </a:xfrm>
          <a:custGeom>
            <a:avLst/>
            <a:gdLst/>
            <a:ahLst/>
            <a:cxnLst/>
            <a:rect l="l" t="t" r="r" b="b"/>
            <a:pathLst>
              <a:path w="74414" h="50863" extrusionOk="0">
                <a:moveTo>
                  <a:pt x="74414" y="1"/>
                </a:moveTo>
                <a:cubicBezTo>
                  <a:pt x="60793" y="2474"/>
                  <a:pt x="62458" y="21209"/>
                  <a:pt x="51638" y="31541"/>
                </a:cubicBezTo>
                <a:cubicBezTo>
                  <a:pt x="46844" y="36117"/>
                  <a:pt x="42403" y="37136"/>
                  <a:pt x="37698" y="37136"/>
                </a:cubicBezTo>
                <a:cubicBezTo>
                  <a:pt x="33921" y="37136"/>
                  <a:pt x="29973" y="36479"/>
                  <a:pt x="25538" y="36479"/>
                </a:cubicBezTo>
                <a:cubicBezTo>
                  <a:pt x="21627" y="36479"/>
                  <a:pt x="17336" y="36990"/>
                  <a:pt x="12447" y="38913"/>
                </a:cubicBezTo>
                <a:cubicBezTo>
                  <a:pt x="5725" y="41560"/>
                  <a:pt x="1648" y="45953"/>
                  <a:pt x="0" y="50862"/>
                </a:cubicBezTo>
                <a:lnTo>
                  <a:pt x="74414" y="50862"/>
                </a:lnTo>
                <a:lnTo>
                  <a:pt x="744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6"/>
          <p:cNvSpPr/>
          <p:nvPr/>
        </p:nvSpPr>
        <p:spPr>
          <a:xfrm>
            <a:off x="271119" y="212480"/>
            <a:ext cx="595618" cy="572703"/>
          </a:xfrm>
          <a:custGeom>
            <a:avLst/>
            <a:gdLst/>
            <a:ahLst/>
            <a:cxnLst/>
            <a:rect l="l" t="t" r="r" b="b"/>
            <a:pathLst>
              <a:path w="3359" h="3230" extrusionOk="0">
                <a:moveTo>
                  <a:pt x="3358" y="1"/>
                </a:moveTo>
                <a:lnTo>
                  <a:pt x="0" y="1212"/>
                </a:lnTo>
                <a:lnTo>
                  <a:pt x="1800" y="3229"/>
                </a:lnTo>
                <a:lnTo>
                  <a:pt x="335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6"/>
          <p:cNvSpPr txBox="1">
            <a:spLocks noGrp="1"/>
          </p:cNvSpPr>
          <p:nvPr>
            <p:ph type="title"/>
          </p:nvPr>
        </p:nvSpPr>
        <p:spPr>
          <a:xfrm>
            <a:off x="1177350" y="445025"/>
            <a:ext cx="67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TITLE_AND_BODY_1_3_1_1_1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oogle Shape;393;p37"/>
          <p:cNvGrpSpPr/>
          <p:nvPr/>
        </p:nvGrpSpPr>
        <p:grpSpPr>
          <a:xfrm>
            <a:off x="-152410" y="0"/>
            <a:ext cx="9338910" cy="5221448"/>
            <a:chOff x="-152410" y="0"/>
            <a:chExt cx="9338910" cy="5221448"/>
          </a:xfrm>
        </p:grpSpPr>
        <p:sp>
          <p:nvSpPr>
            <p:cNvPr id="394" name="Google Shape;394;p37"/>
            <p:cNvSpPr/>
            <p:nvPr/>
          </p:nvSpPr>
          <p:spPr>
            <a:xfrm rot="10800000" flipH="1">
              <a:off x="-152410" y="3991667"/>
              <a:ext cx="1579980" cy="1217639"/>
            </a:xfrm>
            <a:custGeom>
              <a:avLst/>
              <a:gdLst/>
              <a:ahLst/>
              <a:cxnLst/>
              <a:rect l="l" t="t" r="r" b="b"/>
              <a:pathLst>
                <a:path w="50612" h="39005" extrusionOk="0">
                  <a:moveTo>
                    <a:pt x="0" y="1"/>
                  </a:moveTo>
                  <a:lnTo>
                    <a:pt x="0" y="38373"/>
                  </a:lnTo>
                  <a:cubicBezTo>
                    <a:pt x="2481" y="38795"/>
                    <a:pt x="4983" y="39004"/>
                    <a:pt x="7479" y="39004"/>
                  </a:cubicBezTo>
                  <a:cubicBezTo>
                    <a:pt x="18546" y="39004"/>
                    <a:pt x="29478" y="34879"/>
                    <a:pt x="37820" y="26821"/>
                  </a:cubicBezTo>
                  <a:cubicBezTo>
                    <a:pt x="46532" y="18405"/>
                    <a:pt x="50612" y="7535"/>
                    <a:pt x="484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37"/>
            <p:cNvGrpSpPr/>
            <p:nvPr/>
          </p:nvGrpSpPr>
          <p:grpSpPr>
            <a:xfrm>
              <a:off x="5389067" y="959790"/>
              <a:ext cx="3797433" cy="4261658"/>
              <a:chOff x="5389067" y="959790"/>
              <a:chExt cx="3797433" cy="4261658"/>
            </a:xfrm>
          </p:grpSpPr>
          <p:sp>
            <p:nvSpPr>
              <p:cNvPr id="396" name="Google Shape;396;p37"/>
              <p:cNvSpPr/>
              <p:nvPr/>
            </p:nvSpPr>
            <p:spPr>
              <a:xfrm flipH="1">
                <a:off x="5389067" y="1848905"/>
                <a:ext cx="3797433" cy="3372543"/>
              </a:xfrm>
              <a:custGeom>
                <a:avLst/>
                <a:gdLst/>
                <a:ahLst/>
                <a:cxnLst/>
                <a:rect l="l" t="t" r="r" b="b"/>
                <a:pathLst>
                  <a:path w="13583" h="12063" extrusionOk="0">
                    <a:moveTo>
                      <a:pt x="5144" y="1"/>
                    </a:moveTo>
                    <a:cubicBezTo>
                      <a:pt x="4965" y="1"/>
                      <a:pt x="4788" y="15"/>
                      <a:pt x="4614" y="42"/>
                    </a:cubicBezTo>
                    <a:cubicBezTo>
                      <a:pt x="3179" y="267"/>
                      <a:pt x="2097" y="1206"/>
                      <a:pt x="1028" y="2110"/>
                    </a:cubicBezTo>
                    <a:cubicBezTo>
                      <a:pt x="718" y="2369"/>
                      <a:pt x="358" y="2611"/>
                      <a:pt x="1" y="2856"/>
                    </a:cubicBezTo>
                    <a:lnTo>
                      <a:pt x="1" y="12063"/>
                    </a:lnTo>
                    <a:lnTo>
                      <a:pt x="4213" y="12063"/>
                    </a:lnTo>
                    <a:cubicBezTo>
                      <a:pt x="4399" y="11297"/>
                      <a:pt x="4787" y="10607"/>
                      <a:pt x="5424" y="10147"/>
                    </a:cubicBezTo>
                    <a:cubicBezTo>
                      <a:pt x="6502" y="9357"/>
                      <a:pt x="7956" y="9436"/>
                      <a:pt x="9289" y="9361"/>
                    </a:cubicBezTo>
                    <a:cubicBezTo>
                      <a:pt x="10432" y="9296"/>
                      <a:pt x="11633" y="9058"/>
                      <a:pt x="12470" y="8275"/>
                    </a:cubicBezTo>
                    <a:cubicBezTo>
                      <a:pt x="13307" y="7496"/>
                      <a:pt x="13582" y="6034"/>
                      <a:pt x="12783" y="5217"/>
                    </a:cubicBezTo>
                    <a:cubicBezTo>
                      <a:pt x="11722" y="4135"/>
                      <a:pt x="9616" y="4775"/>
                      <a:pt x="8636" y="3621"/>
                    </a:cubicBezTo>
                    <a:cubicBezTo>
                      <a:pt x="8115" y="3013"/>
                      <a:pt x="8122" y="2118"/>
                      <a:pt x="7755" y="1407"/>
                    </a:cubicBezTo>
                    <a:cubicBezTo>
                      <a:pt x="7277" y="481"/>
                      <a:pt x="6199" y="1"/>
                      <a:pt x="51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7"/>
              <p:cNvSpPr/>
              <p:nvPr/>
            </p:nvSpPr>
            <p:spPr>
              <a:xfrm>
                <a:off x="8591236" y="959790"/>
                <a:ext cx="378089" cy="363569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3230" extrusionOk="0">
                    <a:moveTo>
                      <a:pt x="3358" y="1"/>
                    </a:moveTo>
                    <a:lnTo>
                      <a:pt x="0" y="1212"/>
                    </a:lnTo>
                    <a:lnTo>
                      <a:pt x="1800" y="3229"/>
                    </a:lnTo>
                    <a:lnTo>
                      <a:pt x="335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8" name="Google Shape;398;p37"/>
            <p:cNvSpPr/>
            <p:nvPr/>
          </p:nvSpPr>
          <p:spPr>
            <a:xfrm>
              <a:off x="4655007" y="0"/>
              <a:ext cx="4130762" cy="644602"/>
            </a:xfrm>
            <a:custGeom>
              <a:avLst/>
              <a:gdLst/>
              <a:ahLst/>
              <a:cxnLst/>
              <a:rect l="l" t="t" r="r" b="b"/>
              <a:pathLst>
                <a:path w="18507" h="2888" extrusionOk="0">
                  <a:moveTo>
                    <a:pt x="1" y="1"/>
                  </a:moveTo>
                  <a:cubicBezTo>
                    <a:pt x="437" y="831"/>
                    <a:pt x="1083" y="1549"/>
                    <a:pt x="1872" y="2053"/>
                  </a:cubicBezTo>
                  <a:cubicBezTo>
                    <a:pt x="2736" y="2601"/>
                    <a:pt x="3760" y="2887"/>
                    <a:pt x="4782" y="2887"/>
                  </a:cubicBezTo>
                  <a:cubicBezTo>
                    <a:pt x="5270" y="2887"/>
                    <a:pt x="5757" y="2822"/>
                    <a:pt x="6227" y="2689"/>
                  </a:cubicBezTo>
                  <a:cubicBezTo>
                    <a:pt x="7227" y="2403"/>
                    <a:pt x="8146" y="1832"/>
                    <a:pt x="9177" y="1682"/>
                  </a:cubicBezTo>
                  <a:cubicBezTo>
                    <a:pt x="9376" y="1653"/>
                    <a:pt x="9575" y="1640"/>
                    <a:pt x="9773" y="1640"/>
                  </a:cubicBezTo>
                  <a:cubicBezTo>
                    <a:pt x="11106" y="1640"/>
                    <a:pt x="12423" y="2218"/>
                    <a:pt x="13773" y="2298"/>
                  </a:cubicBezTo>
                  <a:cubicBezTo>
                    <a:pt x="13869" y="2304"/>
                    <a:pt x="13964" y="2306"/>
                    <a:pt x="14059" y="2306"/>
                  </a:cubicBezTo>
                  <a:cubicBezTo>
                    <a:pt x="15793" y="2306"/>
                    <a:pt x="17467" y="1382"/>
                    <a:pt x="185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37"/>
          <p:cNvSpPr txBox="1">
            <a:spLocks noGrp="1"/>
          </p:cNvSpPr>
          <p:nvPr>
            <p:ph type="subTitle" idx="1"/>
          </p:nvPr>
        </p:nvSpPr>
        <p:spPr>
          <a:xfrm>
            <a:off x="1177500" y="2148875"/>
            <a:ext cx="2648100" cy="46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00"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0" name="Google Shape;400;p37"/>
          <p:cNvSpPr txBox="1">
            <a:spLocks noGrp="1"/>
          </p:cNvSpPr>
          <p:nvPr>
            <p:ph type="body" idx="2"/>
          </p:nvPr>
        </p:nvSpPr>
        <p:spPr>
          <a:xfrm>
            <a:off x="1177498" y="2701950"/>
            <a:ext cx="3160800" cy="10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8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8"/>
          <p:cNvSpPr txBox="1">
            <a:spLocks noGrp="1"/>
          </p:cNvSpPr>
          <p:nvPr>
            <p:ph type="title"/>
          </p:nvPr>
        </p:nvSpPr>
        <p:spPr>
          <a:xfrm>
            <a:off x="1177350" y="445025"/>
            <a:ext cx="67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03" name="Google Shape;403;p38"/>
          <p:cNvGrpSpPr/>
          <p:nvPr/>
        </p:nvGrpSpPr>
        <p:grpSpPr>
          <a:xfrm>
            <a:off x="-3860422" y="0"/>
            <a:ext cx="13004386" cy="9553860"/>
            <a:chOff x="-3860422" y="0"/>
            <a:chExt cx="13004386" cy="9553860"/>
          </a:xfrm>
        </p:grpSpPr>
        <p:sp>
          <p:nvSpPr>
            <p:cNvPr id="404" name="Google Shape;404;p38"/>
            <p:cNvSpPr/>
            <p:nvPr/>
          </p:nvSpPr>
          <p:spPr>
            <a:xfrm rot="10800000">
              <a:off x="0" y="0"/>
              <a:ext cx="1860350" cy="1271575"/>
            </a:xfrm>
            <a:custGeom>
              <a:avLst/>
              <a:gdLst/>
              <a:ahLst/>
              <a:cxnLst/>
              <a:rect l="l" t="t" r="r" b="b"/>
              <a:pathLst>
                <a:path w="74414" h="50863" extrusionOk="0">
                  <a:moveTo>
                    <a:pt x="74414" y="1"/>
                  </a:moveTo>
                  <a:cubicBezTo>
                    <a:pt x="60793" y="2474"/>
                    <a:pt x="62458" y="21209"/>
                    <a:pt x="51638" y="31541"/>
                  </a:cubicBezTo>
                  <a:cubicBezTo>
                    <a:pt x="46844" y="36117"/>
                    <a:pt x="42403" y="37136"/>
                    <a:pt x="37698" y="37136"/>
                  </a:cubicBezTo>
                  <a:cubicBezTo>
                    <a:pt x="33921" y="37136"/>
                    <a:pt x="29973" y="36479"/>
                    <a:pt x="25538" y="36479"/>
                  </a:cubicBezTo>
                  <a:cubicBezTo>
                    <a:pt x="21627" y="36479"/>
                    <a:pt x="17336" y="36990"/>
                    <a:pt x="12447" y="38913"/>
                  </a:cubicBezTo>
                  <a:cubicBezTo>
                    <a:pt x="5725" y="41560"/>
                    <a:pt x="1648" y="45953"/>
                    <a:pt x="0" y="50862"/>
                  </a:cubicBezTo>
                  <a:lnTo>
                    <a:pt x="74414" y="50862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8"/>
            <p:cNvSpPr/>
            <p:nvPr/>
          </p:nvSpPr>
          <p:spPr>
            <a:xfrm>
              <a:off x="-25" y="4272475"/>
              <a:ext cx="9143989" cy="860614"/>
            </a:xfrm>
            <a:custGeom>
              <a:avLst/>
              <a:gdLst/>
              <a:ahLst/>
              <a:cxnLst/>
              <a:rect l="l" t="t" r="r" b="b"/>
              <a:pathLst>
                <a:path w="69963" h="11820" extrusionOk="0">
                  <a:moveTo>
                    <a:pt x="1" y="0"/>
                  </a:moveTo>
                  <a:lnTo>
                    <a:pt x="1" y="11820"/>
                  </a:lnTo>
                  <a:lnTo>
                    <a:pt x="69962" y="11820"/>
                  </a:lnTo>
                  <a:lnTo>
                    <a:pt x="69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8"/>
            <p:cNvSpPr/>
            <p:nvPr/>
          </p:nvSpPr>
          <p:spPr>
            <a:xfrm rot="3600617">
              <a:off x="-2990262" y="3929040"/>
              <a:ext cx="4754679" cy="4754939"/>
            </a:xfrm>
            <a:prstGeom prst="blockArc">
              <a:avLst>
                <a:gd name="adj1" fmla="val 10800000"/>
                <a:gd name="adj2" fmla="val 1513511"/>
                <a:gd name="adj3" fmla="val 191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7" name="Google Shape;407;p38"/>
          <p:cNvSpPr/>
          <p:nvPr/>
        </p:nvSpPr>
        <p:spPr>
          <a:xfrm>
            <a:off x="6056916" y="2983037"/>
            <a:ext cx="3160735" cy="2160406"/>
          </a:xfrm>
          <a:custGeom>
            <a:avLst/>
            <a:gdLst/>
            <a:ahLst/>
            <a:cxnLst/>
            <a:rect l="l" t="t" r="r" b="b"/>
            <a:pathLst>
              <a:path w="74414" h="50863" extrusionOk="0">
                <a:moveTo>
                  <a:pt x="74414" y="1"/>
                </a:moveTo>
                <a:cubicBezTo>
                  <a:pt x="60793" y="2474"/>
                  <a:pt x="62458" y="21209"/>
                  <a:pt x="51638" y="31541"/>
                </a:cubicBezTo>
                <a:cubicBezTo>
                  <a:pt x="46844" y="36117"/>
                  <a:pt x="42403" y="37136"/>
                  <a:pt x="37698" y="37136"/>
                </a:cubicBezTo>
                <a:cubicBezTo>
                  <a:pt x="33921" y="37136"/>
                  <a:pt x="29973" y="36479"/>
                  <a:pt x="25538" y="36479"/>
                </a:cubicBezTo>
                <a:cubicBezTo>
                  <a:pt x="21627" y="36479"/>
                  <a:pt x="17336" y="36990"/>
                  <a:pt x="12447" y="38913"/>
                </a:cubicBezTo>
                <a:cubicBezTo>
                  <a:pt x="5725" y="41560"/>
                  <a:pt x="1648" y="45953"/>
                  <a:pt x="0" y="50862"/>
                </a:cubicBezTo>
                <a:lnTo>
                  <a:pt x="74414" y="50862"/>
                </a:lnTo>
                <a:lnTo>
                  <a:pt x="7441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8"/>
          <p:cNvSpPr/>
          <p:nvPr/>
        </p:nvSpPr>
        <p:spPr>
          <a:xfrm rot="10800000" flipH="1">
            <a:off x="7197425" y="-44541"/>
            <a:ext cx="1999690" cy="1366816"/>
          </a:xfrm>
          <a:custGeom>
            <a:avLst/>
            <a:gdLst/>
            <a:ahLst/>
            <a:cxnLst/>
            <a:rect l="l" t="t" r="r" b="b"/>
            <a:pathLst>
              <a:path w="74414" h="50863" extrusionOk="0">
                <a:moveTo>
                  <a:pt x="74414" y="1"/>
                </a:moveTo>
                <a:cubicBezTo>
                  <a:pt x="60793" y="2474"/>
                  <a:pt x="62458" y="21209"/>
                  <a:pt x="51638" y="31541"/>
                </a:cubicBezTo>
                <a:cubicBezTo>
                  <a:pt x="46844" y="36117"/>
                  <a:pt x="42403" y="37136"/>
                  <a:pt x="37698" y="37136"/>
                </a:cubicBezTo>
                <a:cubicBezTo>
                  <a:pt x="33921" y="37136"/>
                  <a:pt x="29973" y="36479"/>
                  <a:pt x="25538" y="36479"/>
                </a:cubicBezTo>
                <a:cubicBezTo>
                  <a:pt x="21627" y="36479"/>
                  <a:pt x="17336" y="36990"/>
                  <a:pt x="12447" y="38913"/>
                </a:cubicBezTo>
                <a:cubicBezTo>
                  <a:pt x="5725" y="41560"/>
                  <a:pt x="1648" y="45953"/>
                  <a:pt x="0" y="50862"/>
                </a:cubicBezTo>
                <a:lnTo>
                  <a:pt x="74414" y="50862"/>
                </a:lnTo>
                <a:lnTo>
                  <a:pt x="7441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8"/>
          <p:cNvSpPr txBox="1">
            <a:spLocks noGrp="1"/>
          </p:cNvSpPr>
          <p:nvPr>
            <p:ph type="body" idx="1"/>
          </p:nvPr>
        </p:nvSpPr>
        <p:spPr>
          <a:xfrm>
            <a:off x="4704675" y="1506975"/>
            <a:ext cx="3384000" cy="25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/>
            </a:lvl1pPr>
            <a:lvl2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/>
            </a:lvl2pPr>
            <a:lvl3pPr marL="1371600" lvl="2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/>
            </a:lvl3pPr>
            <a:lvl4pPr marL="1828800" lvl="3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/>
            </a:lvl4pPr>
            <a:lvl5pPr marL="2286000" lvl="4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/>
            </a:lvl5pPr>
            <a:lvl6pPr marL="2743200" lvl="5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/>
            </a:lvl6pPr>
            <a:lvl7pPr marL="3200400" lvl="6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/>
            </a:lvl7pPr>
            <a:lvl8pPr marL="3657600" lvl="7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/>
            </a:lvl8pPr>
            <a:lvl9pPr marL="4114800" lvl="8" indent="-317500" algn="l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CUSTOM_8_2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9"/>
          <p:cNvSpPr txBox="1">
            <a:spLocks noGrp="1"/>
          </p:cNvSpPr>
          <p:nvPr>
            <p:ph type="title"/>
          </p:nvPr>
        </p:nvSpPr>
        <p:spPr>
          <a:xfrm>
            <a:off x="1177350" y="445025"/>
            <a:ext cx="67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39"/>
          <p:cNvSpPr txBox="1">
            <a:spLocks noGrp="1"/>
          </p:cNvSpPr>
          <p:nvPr>
            <p:ph type="body" idx="1"/>
          </p:nvPr>
        </p:nvSpPr>
        <p:spPr>
          <a:xfrm>
            <a:off x="2125950" y="3870950"/>
            <a:ext cx="48921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/>
            </a:lvl1pPr>
            <a:lvl2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/>
            </a:lvl2pPr>
            <a:lvl3pPr marL="1371600" lvl="2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/>
            </a:lvl3pPr>
            <a:lvl4pPr marL="1828800" lvl="3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/>
            </a:lvl4pPr>
            <a:lvl5pPr marL="2286000" lvl="4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/>
            </a:lvl5pPr>
            <a:lvl6pPr marL="2743200" lvl="5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/>
            </a:lvl6pPr>
            <a:lvl7pPr marL="3200400" lvl="6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/>
            </a:lvl7pPr>
            <a:lvl8pPr marL="3657600" lvl="7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/>
            </a:lvl8pPr>
            <a:lvl9pPr marL="4114800" lvl="8" indent="-317500" algn="l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Char char="■"/>
              <a:defRPr/>
            </a:lvl9pPr>
          </a:lstStyle>
          <a:p>
            <a:endParaRPr/>
          </a:p>
        </p:txBody>
      </p:sp>
      <p:grpSp>
        <p:nvGrpSpPr>
          <p:cNvPr id="413" name="Google Shape;413;p39"/>
          <p:cNvGrpSpPr/>
          <p:nvPr/>
        </p:nvGrpSpPr>
        <p:grpSpPr>
          <a:xfrm rot="-5400000" flipH="1">
            <a:off x="8363971" y="-185970"/>
            <a:ext cx="337407" cy="924597"/>
            <a:chOff x="8514266" y="1265155"/>
            <a:chExt cx="337407" cy="924597"/>
          </a:xfrm>
        </p:grpSpPr>
        <p:sp>
          <p:nvSpPr>
            <p:cNvPr id="414" name="Google Shape;414;p39"/>
            <p:cNvSpPr/>
            <p:nvPr/>
          </p:nvSpPr>
          <p:spPr>
            <a:xfrm>
              <a:off x="8514266" y="1265155"/>
              <a:ext cx="337407" cy="230998"/>
            </a:xfrm>
            <a:custGeom>
              <a:avLst/>
              <a:gdLst/>
              <a:ahLst/>
              <a:cxnLst/>
              <a:rect l="l" t="t" r="r" b="b"/>
              <a:pathLst>
                <a:path w="2784" h="1906" extrusionOk="0">
                  <a:moveTo>
                    <a:pt x="1392" y="1"/>
                  </a:moveTo>
                  <a:lnTo>
                    <a:pt x="0" y="1906"/>
                  </a:lnTo>
                  <a:lnTo>
                    <a:pt x="2784" y="1906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8514266" y="1496032"/>
              <a:ext cx="337407" cy="231482"/>
            </a:xfrm>
            <a:custGeom>
              <a:avLst/>
              <a:gdLst/>
              <a:ahLst/>
              <a:cxnLst/>
              <a:rect l="l" t="t" r="r" b="b"/>
              <a:pathLst>
                <a:path w="2784" h="1910" extrusionOk="0">
                  <a:moveTo>
                    <a:pt x="1392" y="1"/>
                  </a:moveTo>
                  <a:lnTo>
                    <a:pt x="0" y="1910"/>
                  </a:lnTo>
                  <a:lnTo>
                    <a:pt x="2784" y="1910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8514266" y="1727393"/>
              <a:ext cx="337407" cy="230998"/>
            </a:xfrm>
            <a:custGeom>
              <a:avLst/>
              <a:gdLst/>
              <a:ahLst/>
              <a:cxnLst/>
              <a:rect l="l" t="t" r="r" b="b"/>
              <a:pathLst>
                <a:path w="2784" h="1906" extrusionOk="0">
                  <a:moveTo>
                    <a:pt x="1392" y="1"/>
                  </a:moveTo>
                  <a:lnTo>
                    <a:pt x="0" y="1906"/>
                  </a:lnTo>
                  <a:lnTo>
                    <a:pt x="2784" y="1906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8514266" y="1958270"/>
              <a:ext cx="337407" cy="231482"/>
            </a:xfrm>
            <a:custGeom>
              <a:avLst/>
              <a:gdLst/>
              <a:ahLst/>
              <a:cxnLst/>
              <a:rect l="l" t="t" r="r" b="b"/>
              <a:pathLst>
                <a:path w="2784" h="1910" extrusionOk="0">
                  <a:moveTo>
                    <a:pt x="1392" y="1"/>
                  </a:moveTo>
                  <a:lnTo>
                    <a:pt x="0" y="1909"/>
                  </a:lnTo>
                  <a:lnTo>
                    <a:pt x="2784" y="1909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8" name="Google Shape;418;p39"/>
          <p:cNvSpPr/>
          <p:nvPr/>
        </p:nvSpPr>
        <p:spPr>
          <a:xfrm rot="-5400000" flipH="1">
            <a:off x="-946474" y="3790475"/>
            <a:ext cx="2242956" cy="350011"/>
          </a:xfrm>
          <a:custGeom>
            <a:avLst/>
            <a:gdLst/>
            <a:ahLst/>
            <a:cxnLst/>
            <a:rect l="l" t="t" r="r" b="b"/>
            <a:pathLst>
              <a:path w="18507" h="2888" extrusionOk="0">
                <a:moveTo>
                  <a:pt x="1" y="1"/>
                </a:moveTo>
                <a:cubicBezTo>
                  <a:pt x="437" y="831"/>
                  <a:pt x="1083" y="1549"/>
                  <a:pt x="1872" y="2053"/>
                </a:cubicBezTo>
                <a:cubicBezTo>
                  <a:pt x="2736" y="2601"/>
                  <a:pt x="3760" y="2887"/>
                  <a:pt x="4782" y="2887"/>
                </a:cubicBezTo>
                <a:cubicBezTo>
                  <a:pt x="5270" y="2887"/>
                  <a:pt x="5757" y="2822"/>
                  <a:pt x="6227" y="2689"/>
                </a:cubicBezTo>
                <a:cubicBezTo>
                  <a:pt x="7227" y="2403"/>
                  <a:pt x="8146" y="1832"/>
                  <a:pt x="9177" y="1682"/>
                </a:cubicBezTo>
                <a:cubicBezTo>
                  <a:pt x="9376" y="1653"/>
                  <a:pt x="9575" y="1640"/>
                  <a:pt x="9773" y="1640"/>
                </a:cubicBezTo>
                <a:cubicBezTo>
                  <a:pt x="11106" y="1640"/>
                  <a:pt x="12423" y="2218"/>
                  <a:pt x="13773" y="2298"/>
                </a:cubicBezTo>
                <a:cubicBezTo>
                  <a:pt x="13869" y="2304"/>
                  <a:pt x="13964" y="2306"/>
                  <a:pt x="14059" y="2306"/>
                </a:cubicBezTo>
                <a:cubicBezTo>
                  <a:pt x="15793" y="2306"/>
                  <a:pt x="17467" y="1382"/>
                  <a:pt x="18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9"/>
          <p:cNvSpPr/>
          <p:nvPr/>
        </p:nvSpPr>
        <p:spPr>
          <a:xfrm rot="5400000" flipH="1">
            <a:off x="6944307" y="3026813"/>
            <a:ext cx="3777462" cy="1364799"/>
          </a:xfrm>
          <a:custGeom>
            <a:avLst/>
            <a:gdLst/>
            <a:ahLst/>
            <a:cxnLst/>
            <a:rect l="l" t="t" r="r" b="b"/>
            <a:pathLst>
              <a:path w="61918" h="22371" extrusionOk="0">
                <a:moveTo>
                  <a:pt x="1" y="0"/>
                </a:moveTo>
                <a:lnTo>
                  <a:pt x="1" y="19582"/>
                </a:lnTo>
                <a:cubicBezTo>
                  <a:pt x="2348" y="19298"/>
                  <a:pt x="4561" y="19170"/>
                  <a:pt x="6829" y="19170"/>
                </a:cubicBezTo>
                <a:cubicBezTo>
                  <a:pt x="14097" y="19170"/>
                  <a:pt x="21932" y="20484"/>
                  <a:pt x="36559" y="22179"/>
                </a:cubicBezTo>
                <a:cubicBezTo>
                  <a:pt x="37673" y="22308"/>
                  <a:pt x="38754" y="22370"/>
                  <a:pt x="39802" y="22370"/>
                </a:cubicBezTo>
                <a:cubicBezTo>
                  <a:pt x="52890" y="22370"/>
                  <a:pt x="60749" y="12589"/>
                  <a:pt x="6191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9"/>
          <p:cNvSpPr/>
          <p:nvPr/>
        </p:nvSpPr>
        <p:spPr>
          <a:xfrm rot="7199737">
            <a:off x="-1851981" y="-1577874"/>
            <a:ext cx="3112012" cy="3112162"/>
          </a:xfrm>
          <a:prstGeom prst="blockArc">
            <a:avLst>
              <a:gd name="adj1" fmla="val 10800000"/>
              <a:gd name="adj2" fmla="val 1513511"/>
              <a:gd name="adj3" fmla="val 1916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0">
  <p:cSld name="TITLE_AND_BODY_1_1_2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2" name="Google Shape;422;p40"/>
          <p:cNvGrpSpPr/>
          <p:nvPr/>
        </p:nvGrpSpPr>
        <p:grpSpPr>
          <a:xfrm>
            <a:off x="-2984950" y="-52225"/>
            <a:ext cx="12150200" cy="5266583"/>
            <a:chOff x="-2984950" y="-52225"/>
            <a:chExt cx="12150200" cy="5266583"/>
          </a:xfrm>
        </p:grpSpPr>
        <p:sp>
          <p:nvSpPr>
            <p:cNvPr id="423" name="Google Shape;423;p40"/>
            <p:cNvSpPr/>
            <p:nvPr/>
          </p:nvSpPr>
          <p:spPr>
            <a:xfrm rot="10800000" flipH="1">
              <a:off x="-743459" y="-2"/>
              <a:ext cx="2290182" cy="1835829"/>
            </a:xfrm>
            <a:custGeom>
              <a:avLst/>
              <a:gdLst/>
              <a:ahLst/>
              <a:cxnLst/>
              <a:rect l="l" t="t" r="r" b="b"/>
              <a:pathLst>
                <a:path w="63047" h="50539" extrusionOk="0">
                  <a:moveTo>
                    <a:pt x="12202" y="0"/>
                  </a:moveTo>
                  <a:cubicBezTo>
                    <a:pt x="9265" y="0"/>
                    <a:pt x="6469" y="237"/>
                    <a:pt x="3876" y="616"/>
                  </a:cubicBezTo>
                  <a:cubicBezTo>
                    <a:pt x="2569" y="805"/>
                    <a:pt x="1276" y="1048"/>
                    <a:pt x="1" y="1336"/>
                  </a:cubicBezTo>
                  <a:lnTo>
                    <a:pt x="1" y="50538"/>
                  </a:lnTo>
                  <a:lnTo>
                    <a:pt x="61918" y="50538"/>
                  </a:lnTo>
                  <a:cubicBezTo>
                    <a:pt x="63046" y="38393"/>
                    <a:pt x="57947" y="23633"/>
                    <a:pt x="45302" y="12529"/>
                  </a:cubicBezTo>
                  <a:cubicBezTo>
                    <a:pt x="34285" y="2850"/>
                    <a:pt x="22391" y="0"/>
                    <a:pt x="12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0"/>
            <p:cNvSpPr/>
            <p:nvPr/>
          </p:nvSpPr>
          <p:spPr>
            <a:xfrm>
              <a:off x="-2984950" y="2791197"/>
              <a:ext cx="6063998" cy="2423161"/>
            </a:xfrm>
            <a:custGeom>
              <a:avLst/>
              <a:gdLst/>
              <a:ahLst/>
              <a:cxnLst/>
              <a:rect l="l" t="t" r="r" b="b"/>
              <a:pathLst>
                <a:path w="38804" h="15506" extrusionOk="0">
                  <a:moveTo>
                    <a:pt x="18372" y="1"/>
                  </a:moveTo>
                  <a:cubicBezTo>
                    <a:pt x="15851" y="1"/>
                    <a:pt x="13315" y="1007"/>
                    <a:pt x="11592" y="2856"/>
                  </a:cubicBezTo>
                  <a:cubicBezTo>
                    <a:pt x="10378" y="4162"/>
                    <a:pt x="9486" y="5874"/>
                    <a:pt x="7880" y="6653"/>
                  </a:cubicBezTo>
                  <a:cubicBezTo>
                    <a:pt x="6924" y="7115"/>
                    <a:pt x="5829" y="7184"/>
                    <a:pt x="4811" y="7500"/>
                  </a:cubicBezTo>
                  <a:cubicBezTo>
                    <a:pt x="3205" y="8000"/>
                    <a:pt x="1810" y="9143"/>
                    <a:pt x="1008" y="10620"/>
                  </a:cubicBezTo>
                  <a:cubicBezTo>
                    <a:pt x="204" y="12096"/>
                    <a:pt x="0" y="13889"/>
                    <a:pt x="457" y="15505"/>
                  </a:cubicBezTo>
                  <a:lnTo>
                    <a:pt x="37742" y="15244"/>
                  </a:lnTo>
                  <a:cubicBezTo>
                    <a:pt x="37753" y="15310"/>
                    <a:pt x="37792" y="15337"/>
                    <a:pt x="37844" y="15337"/>
                  </a:cubicBezTo>
                  <a:cubicBezTo>
                    <a:pt x="37956" y="15337"/>
                    <a:pt x="38124" y="15208"/>
                    <a:pt x="38171" y="15070"/>
                  </a:cubicBezTo>
                  <a:cubicBezTo>
                    <a:pt x="38804" y="13270"/>
                    <a:pt x="38259" y="11229"/>
                    <a:pt x="37238" y="9619"/>
                  </a:cubicBezTo>
                  <a:cubicBezTo>
                    <a:pt x="36589" y="8595"/>
                    <a:pt x="35707" y="7663"/>
                    <a:pt x="34575" y="7228"/>
                  </a:cubicBezTo>
                  <a:cubicBezTo>
                    <a:pt x="33829" y="6942"/>
                    <a:pt x="33017" y="6887"/>
                    <a:pt x="32227" y="6744"/>
                  </a:cubicBezTo>
                  <a:cubicBezTo>
                    <a:pt x="31046" y="6534"/>
                    <a:pt x="29900" y="6125"/>
                    <a:pt x="28852" y="5540"/>
                  </a:cubicBezTo>
                  <a:cubicBezTo>
                    <a:pt x="26453" y="4203"/>
                    <a:pt x="24613" y="1978"/>
                    <a:pt x="22125" y="815"/>
                  </a:cubicBezTo>
                  <a:cubicBezTo>
                    <a:pt x="20952" y="265"/>
                    <a:pt x="19664" y="1"/>
                    <a:pt x="18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0"/>
            <p:cNvSpPr/>
            <p:nvPr/>
          </p:nvSpPr>
          <p:spPr>
            <a:xfrm rot="10800000" flipH="1">
              <a:off x="2427460" y="-52225"/>
              <a:ext cx="6737787" cy="2297888"/>
            </a:xfrm>
            <a:custGeom>
              <a:avLst/>
              <a:gdLst/>
              <a:ahLst/>
              <a:cxnLst/>
              <a:rect l="l" t="t" r="r" b="b"/>
              <a:pathLst>
                <a:path w="33456" h="11410" extrusionOk="0">
                  <a:moveTo>
                    <a:pt x="22424" y="1"/>
                  </a:moveTo>
                  <a:cubicBezTo>
                    <a:pt x="16324" y="1"/>
                    <a:pt x="10216" y="1853"/>
                    <a:pt x="5291" y="5466"/>
                  </a:cubicBezTo>
                  <a:cubicBezTo>
                    <a:pt x="3145" y="7038"/>
                    <a:pt x="1158" y="9055"/>
                    <a:pt x="1" y="11410"/>
                  </a:cubicBezTo>
                  <a:lnTo>
                    <a:pt x="10841" y="11410"/>
                  </a:lnTo>
                  <a:cubicBezTo>
                    <a:pt x="13276" y="8184"/>
                    <a:pt x="17056" y="5854"/>
                    <a:pt x="20972" y="5009"/>
                  </a:cubicBezTo>
                  <a:cubicBezTo>
                    <a:pt x="22163" y="4754"/>
                    <a:pt x="23375" y="4631"/>
                    <a:pt x="24588" y="4631"/>
                  </a:cubicBezTo>
                  <a:cubicBezTo>
                    <a:pt x="27653" y="4631"/>
                    <a:pt x="30721" y="5417"/>
                    <a:pt x="33456" y="6840"/>
                  </a:cubicBezTo>
                  <a:lnTo>
                    <a:pt x="33456" y="2151"/>
                  </a:lnTo>
                  <a:cubicBezTo>
                    <a:pt x="29971" y="710"/>
                    <a:pt x="26199" y="1"/>
                    <a:pt x="224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0"/>
            <p:cNvSpPr/>
            <p:nvPr/>
          </p:nvSpPr>
          <p:spPr>
            <a:xfrm rot="10800000" flipH="1">
              <a:off x="7304900" y="0"/>
              <a:ext cx="1860350" cy="1271575"/>
            </a:xfrm>
            <a:custGeom>
              <a:avLst/>
              <a:gdLst/>
              <a:ahLst/>
              <a:cxnLst/>
              <a:rect l="l" t="t" r="r" b="b"/>
              <a:pathLst>
                <a:path w="74414" h="50863" extrusionOk="0">
                  <a:moveTo>
                    <a:pt x="74414" y="1"/>
                  </a:moveTo>
                  <a:cubicBezTo>
                    <a:pt x="60793" y="2474"/>
                    <a:pt x="62458" y="21209"/>
                    <a:pt x="51638" y="31541"/>
                  </a:cubicBezTo>
                  <a:cubicBezTo>
                    <a:pt x="46844" y="36117"/>
                    <a:pt x="42403" y="37136"/>
                    <a:pt x="37698" y="37136"/>
                  </a:cubicBezTo>
                  <a:cubicBezTo>
                    <a:pt x="33921" y="37136"/>
                    <a:pt x="29973" y="36479"/>
                    <a:pt x="25538" y="36479"/>
                  </a:cubicBezTo>
                  <a:cubicBezTo>
                    <a:pt x="21627" y="36479"/>
                    <a:pt x="17336" y="36990"/>
                    <a:pt x="12447" y="38913"/>
                  </a:cubicBezTo>
                  <a:cubicBezTo>
                    <a:pt x="5725" y="41560"/>
                    <a:pt x="1648" y="45953"/>
                    <a:pt x="0" y="50862"/>
                  </a:cubicBezTo>
                  <a:lnTo>
                    <a:pt x="74414" y="50862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7" name="Google Shape;427;p40"/>
          <p:cNvSpPr txBox="1">
            <a:spLocks noGrp="1"/>
          </p:cNvSpPr>
          <p:nvPr>
            <p:ph type="title"/>
          </p:nvPr>
        </p:nvSpPr>
        <p:spPr>
          <a:xfrm>
            <a:off x="713850" y="2128825"/>
            <a:ext cx="3496200" cy="47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8" name="Google Shape;428;p40"/>
          <p:cNvSpPr txBox="1">
            <a:spLocks noGrp="1"/>
          </p:cNvSpPr>
          <p:nvPr>
            <p:ph type="subTitle" idx="1"/>
          </p:nvPr>
        </p:nvSpPr>
        <p:spPr>
          <a:xfrm>
            <a:off x="713850" y="2510350"/>
            <a:ext cx="3196800" cy="12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8_1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1"/>
          <p:cNvSpPr txBox="1">
            <a:spLocks noGrp="1"/>
          </p:cNvSpPr>
          <p:nvPr>
            <p:ph type="title"/>
          </p:nvPr>
        </p:nvSpPr>
        <p:spPr>
          <a:xfrm>
            <a:off x="717225" y="783200"/>
            <a:ext cx="3368700" cy="9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41"/>
          <p:cNvSpPr/>
          <p:nvPr/>
        </p:nvSpPr>
        <p:spPr>
          <a:xfrm rot="10800000">
            <a:off x="0" y="0"/>
            <a:ext cx="1860350" cy="1271575"/>
          </a:xfrm>
          <a:custGeom>
            <a:avLst/>
            <a:gdLst/>
            <a:ahLst/>
            <a:cxnLst/>
            <a:rect l="l" t="t" r="r" b="b"/>
            <a:pathLst>
              <a:path w="74414" h="50863" extrusionOk="0">
                <a:moveTo>
                  <a:pt x="74414" y="1"/>
                </a:moveTo>
                <a:cubicBezTo>
                  <a:pt x="60793" y="2474"/>
                  <a:pt x="62458" y="21209"/>
                  <a:pt x="51638" y="31541"/>
                </a:cubicBezTo>
                <a:cubicBezTo>
                  <a:pt x="46844" y="36117"/>
                  <a:pt x="42403" y="37136"/>
                  <a:pt x="37698" y="37136"/>
                </a:cubicBezTo>
                <a:cubicBezTo>
                  <a:pt x="33921" y="37136"/>
                  <a:pt x="29973" y="36479"/>
                  <a:pt x="25538" y="36479"/>
                </a:cubicBezTo>
                <a:cubicBezTo>
                  <a:pt x="21627" y="36479"/>
                  <a:pt x="17336" y="36990"/>
                  <a:pt x="12447" y="38913"/>
                </a:cubicBezTo>
                <a:cubicBezTo>
                  <a:pt x="5725" y="41560"/>
                  <a:pt x="1648" y="45953"/>
                  <a:pt x="0" y="50862"/>
                </a:cubicBezTo>
                <a:lnTo>
                  <a:pt x="74414" y="50862"/>
                </a:lnTo>
                <a:lnTo>
                  <a:pt x="744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41"/>
          <p:cNvSpPr/>
          <p:nvPr/>
        </p:nvSpPr>
        <p:spPr>
          <a:xfrm rot="3600617">
            <a:off x="-2907637" y="3443615"/>
            <a:ext cx="4754679" cy="4754939"/>
          </a:xfrm>
          <a:prstGeom prst="blockArc">
            <a:avLst>
              <a:gd name="adj1" fmla="val 10800000"/>
              <a:gd name="adj2" fmla="val 1513511"/>
              <a:gd name="adj3" fmla="val 1916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41"/>
          <p:cNvSpPr/>
          <p:nvPr/>
        </p:nvSpPr>
        <p:spPr>
          <a:xfrm>
            <a:off x="6814253" y="3500673"/>
            <a:ext cx="2403386" cy="1642748"/>
          </a:xfrm>
          <a:custGeom>
            <a:avLst/>
            <a:gdLst/>
            <a:ahLst/>
            <a:cxnLst/>
            <a:rect l="l" t="t" r="r" b="b"/>
            <a:pathLst>
              <a:path w="74414" h="50863" extrusionOk="0">
                <a:moveTo>
                  <a:pt x="74414" y="1"/>
                </a:moveTo>
                <a:cubicBezTo>
                  <a:pt x="60793" y="2474"/>
                  <a:pt x="62458" y="21209"/>
                  <a:pt x="51638" y="31541"/>
                </a:cubicBezTo>
                <a:cubicBezTo>
                  <a:pt x="46844" y="36117"/>
                  <a:pt x="42403" y="37136"/>
                  <a:pt x="37698" y="37136"/>
                </a:cubicBezTo>
                <a:cubicBezTo>
                  <a:pt x="33921" y="37136"/>
                  <a:pt x="29973" y="36479"/>
                  <a:pt x="25538" y="36479"/>
                </a:cubicBezTo>
                <a:cubicBezTo>
                  <a:pt x="21627" y="36479"/>
                  <a:pt x="17336" y="36990"/>
                  <a:pt x="12447" y="38913"/>
                </a:cubicBezTo>
                <a:cubicBezTo>
                  <a:pt x="5725" y="41560"/>
                  <a:pt x="1648" y="45953"/>
                  <a:pt x="0" y="50862"/>
                </a:cubicBezTo>
                <a:lnTo>
                  <a:pt x="74414" y="50862"/>
                </a:lnTo>
                <a:lnTo>
                  <a:pt x="7441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8_1_1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42"/>
          <p:cNvGrpSpPr/>
          <p:nvPr/>
        </p:nvGrpSpPr>
        <p:grpSpPr>
          <a:xfrm>
            <a:off x="-2" y="107625"/>
            <a:ext cx="9236996" cy="5913562"/>
            <a:chOff x="-2" y="107625"/>
            <a:chExt cx="9236996" cy="5913562"/>
          </a:xfrm>
        </p:grpSpPr>
        <p:grpSp>
          <p:nvGrpSpPr>
            <p:cNvPr id="436" name="Google Shape;436;p42"/>
            <p:cNvGrpSpPr/>
            <p:nvPr/>
          </p:nvGrpSpPr>
          <p:grpSpPr>
            <a:xfrm rot="-5400000" flipH="1">
              <a:off x="8363971" y="-185970"/>
              <a:ext cx="337407" cy="924597"/>
              <a:chOff x="8514266" y="1265155"/>
              <a:chExt cx="337407" cy="924597"/>
            </a:xfrm>
          </p:grpSpPr>
          <p:sp>
            <p:nvSpPr>
              <p:cNvPr id="437" name="Google Shape;437;p42"/>
              <p:cNvSpPr/>
              <p:nvPr/>
            </p:nvSpPr>
            <p:spPr>
              <a:xfrm>
                <a:off x="8514266" y="1265155"/>
                <a:ext cx="337407" cy="230998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06" extrusionOk="0">
                    <a:moveTo>
                      <a:pt x="1392" y="1"/>
                    </a:moveTo>
                    <a:lnTo>
                      <a:pt x="0" y="1906"/>
                    </a:lnTo>
                    <a:lnTo>
                      <a:pt x="2784" y="1906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42"/>
              <p:cNvSpPr/>
              <p:nvPr/>
            </p:nvSpPr>
            <p:spPr>
              <a:xfrm>
                <a:off x="8514266" y="1496032"/>
                <a:ext cx="337407" cy="231482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10" extrusionOk="0">
                    <a:moveTo>
                      <a:pt x="1392" y="1"/>
                    </a:moveTo>
                    <a:lnTo>
                      <a:pt x="0" y="1910"/>
                    </a:lnTo>
                    <a:lnTo>
                      <a:pt x="2784" y="1910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2"/>
              <p:cNvSpPr/>
              <p:nvPr/>
            </p:nvSpPr>
            <p:spPr>
              <a:xfrm>
                <a:off x="8514266" y="1727393"/>
                <a:ext cx="337407" cy="230998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06" extrusionOk="0">
                    <a:moveTo>
                      <a:pt x="1392" y="1"/>
                    </a:moveTo>
                    <a:lnTo>
                      <a:pt x="0" y="1906"/>
                    </a:lnTo>
                    <a:lnTo>
                      <a:pt x="2784" y="1906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2"/>
              <p:cNvSpPr/>
              <p:nvPr/>
            </p:nvSpPr>
            <p:spPr>
              <a:xfrm>
                <a:off x="8514266" y="1958270"/>
                <a:ext cx="337407" cy="231482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10" extrusionOk="0">
                    <a:moveTo>
                      <a:pt x="1392" y="1"/>
                    </a:moveTo>
                    <a:lnTo>
                      <a:pt x="0" y="1909"/>
                    </a:lnTo>
                    <a:lnTo>
                      <a:pt x="2784" y="1909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1" name="Google Shape;441;p42"/>
            <p:cNvSpPr/>
            <p:nvPr/>
          </p:nvSpPr>
          <p:spPr>
            <a:xfrm rot="-5400000" flipH="1">
              <a:off x="-946474" y="3790475"/>
              <a:ext cx="2242956" cy="350011"/>
            </a:xfrm>
            <a:custGeom>
              <a:avLst/>
              <a:gdLst/>
              <a:ahLst/>
              <a:cxnLst/>
              <a:rect l="l" t="t" r="r" b="b"/>
              <a:pathLst>
                <a:path w="18507" h="2888" extrusionOk="0">
                  <a:moveTo>
                    <a:pt x="1" y="1"/>
                  </a:moveTo>
                  <a:cubicBezTo>
                    <a:pt x="437" y="831"/>
                    <a:pt x="1083" y="1549"/>
                    <a:pt x="1872" y="2053"/>
                  </a:cubicBezTo>
                  <a:cubicBezTo>
                    <a:pt x="2736" y="2601"/>
                    <a:pt x="3760" y="2887"/>
                    <a:pt x="4782" y="2887"/>
                  </a:cubicBezTo>
                  <a:cubicBezTo>
                    <a:pt x="5270" y="2887"/>
                    <a:pt x="5757" y="2822"/>
                    <a:pt x="6227" y="2689"/>
                  </a:cubicBezTo>
                  <a:cubicBezTo>
                    <a:pt x="7227" y="2403"/>
                    <a:pt x="8146" y="1832"/>
                    <a:pt x="9177" y="1682"/>
                  </a:cubicBezTo>
                  <a:cubicBezTo>
                    <a:pt x="9376" y="1653"/>
                    <a:pt x="9575" y="1640"/>
                    <a:pt x="9773" y="1640"/>
                  </a:cubicBezTo>
                  <a:cubicBezTo>
                    <a:pt x="11106" y="1640"/>
                    <a:pt x="12423" y="2218"/>
                    <a:pt x="13773" y="2298"/>
                  </a:cubicBezTo>
                  <a:cubicBezTo>
                    <a:pt x="13869" y="2304"/>
                    <a:pt x="13964" y="2306"/>
                    <a:pt x="14059" y="2306"/>
                  </a:cubicBezTo>
                  <a:cubicBezTo>
                    <a:pt x="15793" y="2306"/>
                    <a:pt x="17467" y="1382"/>
                    <a:pt x="18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2"/>
            <p:cNvSpPr/>
            <p:nvPr/>
          </p:nvSpPr>
          <p:spPr>
            <a:xfrm rot="10800000">
              <a:off x="5459532" y="4656388"/>
              <a:ext cx="3777462" cy="1364799"/>
            </a:xfrm>
            <a:custGeom>
              <a:avLst/>
              <a:gdLst/>
              <a:ahLst/>
              <a:cxnLst/>
              <a:rect l="l" t="t" r="r" b="b"/>
              <a:pathLst>
                <a:path w="61918" h="22371" extrusionOk="0">
                  <a:moveTo>
                    <a:pt x="1" y="0"/>
                  </a:moveTo>
                  <a:lnTo>
                    <a:pt x="1" y="19582"/>
                  </a:lnTo>
                  <a:cubicBezTo>
                    <a:pt x="2348" y="19298"/>
                    <a:pt x="4561" y="19170"/>
                    <a:pt x="6829" y="19170"/>
                  </a:cubicBezTo>
                  <a:cubicBezTo>
                    <a:pt x="14097" y="19170"/>
                    <a:pt x="21932" y="20484"/>
                    <a:pt x="36559" y="22179"/>
                  </a:cubicBezTo>
                  <a:cubicBezTo>
                    <a:pt x="37673" y="22308"/>
                    <a:pt x="38754" y="22370"/>
                    <a:pt x="39802" y="22370"/>
                  </a:cubicBezTo>
                  <a:cubicBezTo>
                    <a:pt x="52890" y="22370"/>
                    <a:pt x="60749" y="12589"/>
                    <a:pt x="619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3" name="Google Shape;443;p42"/>
          <p:cNvSpPr/>
          <p:nvPr/>
        </p:nvSpPr>
        <p:spPr>
          <a:xfrm rot="7199737">
            <a:off x="-1851981" y="-1577874"/>
            <a:ext cx="3112012" cy="3112162"/>
          </a:xfrm>
          <a:prstGeom prst="blockArc">
            <a:avLst>
              <a:gd name="adj1" fmla="val 10800000"/>
              <a:gd name="adj2" fmla="val 1513511"/>
              <a:gd name="adj3" fmla="val 1916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42"/>
          <p:cNvSpPr txBox="1">
            <a:spLocks noGrp="1"/>
          </p:cNvSpPr>
          <p:nvPr>
            <p:ph type="title"/>
          </p:nvPr>
        </p:nvSpPr>
        <p:spPr>
          <a:xfrm>
            <a:off x="1573800" y="445025"/>
            <a:ext cx="599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2">
  <p:cSld name="CUSTOM_5_1_1_1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4"/>
          <p:cNvSpPr/>
          <p:nvPr/>
        </p:nvSpPr>
        <p:spPr>
          <a:xfrm rot="5400077" flipH="1">
            <a:off x="4664953" y="-1796929"/>
            <a:ext cx="4349199" cy="4897964"/>
          </a:xfrm>
          <a:custGeom>
            <a:avLst/>
            <a:gdLst/>
            <a:ahLst/>
            <a:cxnLst/>
            <a:rect l="l" t="t" r="r" b="b"/>
            <a:pathLst>
              <a:path w="39212" h="36986" extrusionOk="0">
                <a:moveTo>
                  <a:pt x="6787" y="1"/>
                </a:moveTo>
                <a:cubicBezTo>
                  <a:pt x="6305" y="2741"/>
                  <a:pt x="6839" y="5663"/>
                  <a:pt x="8309" y="8028"/>
                </a:cubicBezTo>
                <a:cubicBezTo>
                  <a:pt x="9017" y="9164"/>
                  <a:pt x="9935" y="10198"/>
                  <a:pt x="10350" y="11474"/>
                </a:cubicBezTo>
                <a:cubicBezTo>
                  <a:pt x="11278" y="14342"/>
                  <a:pt x="9370" y="17353"/>
                  <a:pt x="7196" y="19439"/>
                </a:cubicBezTo>
                <a:cubicBezTo>
                  <a:pt x="5019" y="21525"/>
                  <a:pt x="2385" y="23348"/>
                  <a:pt x="1235" y="26135"/>
                </a:cubicBezTo>
                <a:cubicBezTo>
                  <a:pt x="0" y="29132"/>
                  <a:pt x="933" y="32881"/>
                  <a:pt x="3430" y="34946"/>
                </a:cubicBezTo>
                <a:cubicBezTo>
                  <a:pt x="5159" y="36380"/>
                  <a:pt x="7464" y="36986"/>
                  <a:pt x="9714" y="36986"/>
                </a:cubicBezTo>
                <a:cubicBezTo>
                  <a:pt x="9771" y="36986"/>
                  <a:pt x="9827" y="36985"/>
                  <a:pt x="9884" y="36984"/>
                </a:cubicBezTo>
                <a:cubicBezTo>
                  <a:pt x="12187" y="36950"/>
                  <a:pt x="14439" y="36342"/>
                  <a:pt x="16627" y="35610"/>
                </a:cubicBezTo>
                <a:cubicBezTo>
                  <a:pt x="24844" y="32875"/>
                  <a:pt x="32397" y="28469"/>
                  <a:pt x="39212" y="23086"/>
                </a:cubicBezTo>
                <a:lnTo>
                  <a:pt x="3921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44"/>
          <p:cNvGrpSpPr/>
          <p:nvPr/>
        </p:nvGrpSpPr>
        <p:grpSpPr>
          <a:xfrm>
            <a:off x="-1696741" y="-637245"/>
            <a:ext cx="7885750" cy="5574039"/>
            <a:chOff x="681006" y="714113"/>
            <a:chExt cx="7276019" cy="5143051"/>
          </a:xfrm>
        </p:grpSpPr>
        <p:sp>
          <p:nvSpPr>
            <p:cNvPr id="460" name="Google Shape;460;p44"/>
            <p:cNvSpPr/>
            <p:nvPr/>
          </p:nvSpPr>
          <p:spPr>
            <a:xfrm flipH="1">
              <a:off x="681006" y="714113"/>
              <a:ext cx="7260519" cy="2901289"/>
            </a:xfrm>
            <a:custGeom>
              <a:avLst/>
              <a:gdLst/>
              <a:ahLst/>
              <a:cxnLst/>
              <a:rect l="l" t="t" r="r" b="b"/>
              <a:pathLst>
                <a:path w="38804" h="15506" extrusionOk="0">
                  <a:moveTo>
                    <a:pt x="18372" y="1"/>
                  </a:moveTo>
                  <a:cubicBezTo>
                    <a:pt x="15851" y="1"/>
                    <a:pt x="13315" y="1007"/>
                    <a:pt x="11592" y="2856"/>
                  </a:cubicBezTo>
                  <a:cubicBezTo>
                    <a:pt x="10378" y="4162"/>
                    <a:pt x="9486" y="5874"/>
                    <a:pt x="7880" y="6653"/>
                  </a:cubicBezTo>
                  <a:cubicBezTo>
                    <a:pt x="6924" y="7115"/>
                    <a:pt x="5829" y="7184"/>
                    <a:pt x="4811" y="7500"/>
                  </a:cubicBezTo>
                  <a:cubicBezTo>
                    <a:pt x="3205" y="8000"/>
                    <a:pt x="1810" y="9143"/>
                    <a:pt x="1008" y="10620"/>
                  </a:cubicBezTo>
                  <a:cubicBezTo>
                    <a:pt x="204" y="12096"/>
                    <a:pt x="0" y="13889"/>
                    <a:pt x="457" y="15505"/>
                  </a:cubicBezTo>
                  <a:lnTo>
                    <a:pt x="37742" y="15244"/>
                  </a:lnTo>
                  <a:cubicBezTo>
                    <a:pt x="37753" y="15310"/>
                    <a:pt x="37792" y="15337"/>
                    <a:pt x="37844" y="15337"/>
                  </a:cubicBezTo>
                  <a:cubicBezTo>
                    <a:pt x="37956" y="15337"/>
                    <a:pt x="38124" y="15208"/>
                    <a:pt x="38171" y="15070"/>
                  </a:cubicBezTo>
                  <a:cubicBezTo>
                    <a:pt x="38804" y="13270"/>
                    <a:pt x="38259" y="11229"/>
                    <a:pt x="37238" y="9619"/>
                  </a:cubicBezTo>
                  <a:cubicBezTo>
                    <a:pt x="36589" y="8595"/>
                    <a:pt x="35707" y="7663"/>
                    <a:pt x="34575" y="7228"/>
                  </a:cubicBezTo>
                  <a:cubicBezTo>
                    <a:pt x="33829" y="6942"/>
                    <a:pt x="33017" y="6887"/>
                    <a:pt x="32227" y="6744"/>
                  </a:cubicBezTo>
                  <a:cubicBezTo>
                    <a:pt x="31046" y="6534"/>
                    <a:pt x="29900" y="6125"/>
                    <a:pt x="28852" y="5540"/>
                  </a:cubicBezTo>
                  <a:cubicBezTo>
                    <a:pt x="26453" y="4203"/>
                    <a:pt x="24613" y="1978"/>
                    <a:pt x="22125" y="815"/>
                  </a:cubicBezTo>
                  <a:cubicBezTo>
                    <a:pt x="20952" y="265"/>
                    <a:pt x="19664" y="1"/>
                    <a:pt x="183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4"/>
            <p:cNvSpPr/>
            <p:nvPr/>
          </p:nvSpPr>
          <p:spPr>
            <a:xfrm rot="10800000" flipH="1">
              <a:off x="696506" y="2955876"/>
              <a:ext cx="7260519" cy="2901289"/>
            </a:xfrm>
            <a:custGeom>
              <a:avLst/>
              <a:gdLst/>
              <a:ahLst/>
              <a:cxnLst/>
              <a:rect l="l" t="t" r="r" b="b"/>
              <a:pathLst>
                <a:path w="38804" h="15506" extrusionOk="0">
                  <a:moveTo>
                    <a:pt x="18372" y="1"/>
                  </a:moveTo>
                  <a:cubicBezTo>
                    <a:pt x="15851" y="1"/>
                    <a:pt x="13315" y="1007"/>
                    <a:pt x="11592" y="2856"/>
                  </a:cubicBezTo>
                  <a:cubicBezTo>
                    <a:pt x="10378" y="4162"/>
                    <a:pt x="9486" y="5874"/>
                    <a:pt x="7880" y="6653"/>
                  </a:cubicBezTo>
                  <a:cubicBezTo>
                    <a:pt x="6924" y="7115"/>
                    <a:pt x="5829" y="7184"/>
                    <a:pt x="4811" y="7500"/>
                  </a:cubicBezTo>
                  <a:cubicBezTo>
                    <a:pt x="3205" y="8000"/>
                    <a:pt x="1810" y="9143"/>
                    <a:pt x="1008" y="10620"/>
                  </a:cubicBezTo>
                  <a:cubicBezTo>
                    <a:pt x="204" y="12096"/>
                    <a:pt x="0" y="13889"/>
                    <a:pt x="457" y="15505"/>
                  </a:cubicBezTo>
                  <a:lnTo>
                    <a:pt x="37742" y="15244"/>
                  </a:lnTo>
                  <a:cubicBezTo>
                    <a:pt x="37753" y="15310"/>
                    <a:pt x="37792" y="15337"/>
                    <a:pt x="37844" y="15337"/>
                  </a:cubicBezTo>
                  <a:cubicBezTo>
                    <a:pt x="37956" y="15337"/>
                    <a:pt x="38124" y="15208"/>
                    <a:pt x="38171" y="15070"/>
                  </a:cubicBezTo>
                  <a:cubicBezTo>
                    <a:pt x="38804" y="13270"/>
                    <a:pt x="38259" y="11229"/>
                    <a:pt x="37238" y="9619"/>
                  </a:cubicBezTo>
                  <a:cubicBezTo>
                    <a:pt x="36589" y="8595"/>
                    <a:pt x="35707" y="7663"/>
                    <a:pt x="34575" y="7228"/>
                  </a:cubicBezTo>
                  <a:cubicBezTo>
                    <a:pt x="33829" y="6942"/>
                    <a:pt x="33017" y="6887"/>
                    <a:pt x="32227" y="6744"/>
                  </a:cubicBezTo>
                  <a:cubicBezTo>
                    <a:pt x="31046" y="6534"/>
                    <a:pt x="29900" y="6125"/>
                    <a:pt x="28852" y="5540"/>
                  </a:cubicBezTo>
                  <a:cubicBezTo>
                    <a:pt x="26453" y="4203"/>
                    <a:pt x="24613" y="1978"/>
                    <a:pt x="22125" y="815"/>
                  </a:cubicBezTo>
                  <a:cubicBezTo>
                    <a:pt x="20952" y="265"/>
                    <a:pt x="19664" y="1"/>
                    <a:pt x="183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44"/>
          <p:cNvSpPr txBox="1">
            <a:spLocks noGrp="1"/>
          </p:cNvSpPr>
          <p:nvPr>
            <p:ph type="subTitle" idx="1"/>
          </p:nvPr>
        </p:nvSpPr>
        <p:spPr>
          <a:xfrm>
            <a:off x="944250" y="2579925"/>
            <a:ext cx="42075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44"/>
          <p:cNvSpPr txBox="1">
            <a:spLocks noGrp="1"/>
          </p:cNvSpPr>
          <p:nvPr>
            <p:ph type="title" hasCustomPrompt="1"/>
          </p:nvPr>
        </p:nvSpPr>
        <p:spPr>
          <a:xfrm>
            <a:off x="63750" y="1331279"/>
            <a:ext cx="5968500" cy="13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lack Han Sans"/>
              <a:buNone/>
              <a:defRPr sz="36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lack Han Sans"/>
              <a:buNone/>
              <a:defRPr sz="36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lack Han Sans"/>
              <a:buNone/>
              <a:defRPr sz="36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lack Han Sans"/>
              <a:buNone/>
              <a:defRPr sz="36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lack Han Sans"/>
              <a:buNone/>
              <a:defRPr sz="36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lack Han Sans"/>
              <a:buNone/>
              <a:defRPr sz="36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lack Han Sans"/>
              <a:buNone/>
              <a:defRPr sz="36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lack Han Sans"/>
              <a:buNone/>
              <a:defRPr sz="36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t>xx%</a:t>
            </a:r>
          </a:p>
        </p:txBody>
      </p:sp>
      <p:sp>
        <p:nvSpPr>
          <p:cNvPr id="464" name="Google Shape;464;p44"/>
          <p:cNvSpPr/>
          <p:nvPr/>
        </p:nvSpPr>
        <p:spPr>
          <a:xfrm rot="-1067948" flipH="1">
            <a:off x="481677" y="688776"/>
            <a:ext cx="416315" cy="349692"/>
          </a:xfrm>
          <a:custGeom>
            <a:avLst/>
            <a:gdLst/>
            <a:ahLst/>
            <a:cxnLst/>
            <a:rect l="l" t="t" r="r" b="b"/>
            <a:pathLst>
              <a:path w="4168" h="3501" extrusionOk="0">
                <a:moveTo>
                  <a:pt x="0" y="0"/>
                </a:moveTo>
                <a:lnTo>
                  <a:pt x="2379" y="3501"/>
                </a:lnTo>
                <a:lnTo>
                  <a:pt x="4168" y="83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4"/>
          <p:cNvSpPr/>
          <p:nvPr/>
        </p:nvSpPr>
        <p:spPr>
          <a:xfrm flipH="1">
            <a:off x="5347342" y="734783"/>
            <a:ext cx="279478" cy="257703"/>
          </a:xfrm>
          <a:custGeom>
            <a:avLst/>
            <a:gdLst/>
            <a:ahLst/>
            <a:cxnLst/>
            <a:rect l="l" t="t" r="r" b="b"/>
            <a:pathLst>
              <a:path w="2798" h="2580" extrusionOk="0">
                <a:moveTo>
                  <a:pt x="1402" y="0"/>
                </a:moveTo>
                <a:lnTo>
                  <a:pt x="1" y="2579"/>
                </a:lnTo>
                <a:lnTo>
                  <a:pt x="2797" y="1722"/>
                </a:lnTo>
                <a:lnTo>
                  <a:pt x="140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4"/>
          <p:cNvSpPr/>
          <p:nvPr/>
        </p:nvSpPr>
        <p:spPr>
          <a:xfrm rot="3049217">
            <a:off x="1888164" y="4430090"/>
            <a:ext cx="378087" cy="363567"/>
          </a:xfrm>
          <a:custGeom>
            <a:avLst/>
            <a:gdLst/>
            <a:ahLst/>
            <a:cxnLst/>
            <a:rect l="l" t="t" r="r" b="b"/>
            <a:pathLst>
              <a:path w="3359" h="3230" extrusionOk="0">
                <a:moveTo>
                  <a:pt x="3358" y="1"/>
                </a:moveTo>
                <a:lnTo>
                  <a:pt x="0" y="1212"/>
                </a:lnTo>
                <a:lnTo>
                  <a:pt x="1800" y="3229"/>
                </a:lnTo>
                <a:lnTo>
                  <a:pt x="335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_NUMBER_1_1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5"/>
          <p:cNvSpPr/>
          <p:nvPr/>
        </p:nvSpPr>
        <p:spPr>
          <a:xfrm>
            <a:off x="4000900" y="0"/>
            <a:ext cx="5143144" cy="4851176"/>
          </a:xfrm>
          <a:custGeom>
            <a:avLst/>
            <a:gdLst/>
            <a:ahLst/>
            <a:cxnLst/>
            <a:rect l="l" t="t" r="r" b="b"/>
            <a:pathLst>
              <a:path w="39212" h="36986" extrusionOk="0">
                <a:moveTo>
                  <a:pt x="6787" y="1"/>
                </a:moveTo>
                <a:cubicBezTo>
                  <a:pt x="6305" y="2741"/>
                  <a:pt x="6839" y="5663"/>
                  <a:pt x="8309" y="8028"/>
                </a:cubicBezTo>
                <a:cubicBezTo>
                  <a:pt x="9017" y="9164"/>
                  <a:pt x="9935" y="10198"/>
                  <a:pt x="10350" y="11474"/>
                </a:cubicBezTo>
                <a:cubicBezTo>
                  <a:pt x="11278" y="14342"/>
                  <a:pt x="9370" y="17353"/>
                  <a:pt x="7196" y="19439"/>
                </a:cubicBezTo>
                <a:cubicBezTo>
                  <a:pt x="5019" y="21525"/>
                  <a:pt x="2385" y="23348"/>
                  <a:pt x="1235" y="26135"/>
                </a:cubicBezTo>
                <a:cubicBezTo>
                  <a:pt x="0" y="29132"/>
                  <a:pt x="933" y="32881"/>
                  <a:pt x="3430" y="34946"/>
                </a:cubicBezTo>
                <a:cubicBezTo>
                  <a:pt x="5159" y="36380"/>
                  <a:pt x="7464" y="36986"/>
                  <a:pt x="9714" y="36986"/>
                </a:cubicBezTo>
                <a:cubicBezTo>
                  <a:pt x="9771" y="36986"/>
                  <a:pt x="9827" y="36985"/>
                  <a:pt x="9884" y="36984"/>
                </a:cubicBezTo>
                <a:cubicBezTo>
                  <a:pt x="12187" y="36950"/>
                  <a:pt x="14439" y="36342"/>
                  <a:pt x="16627" y="35610"/>
                </a:cubicBezTo>
                <a:cubicBezTo>
                  <a:pt x="24844" y="32875"/>
                  <a:pt x="32397" y="28469"/>
                  <a:pt x="39212" y="23086"/>
                </a:cubicBezTo>
                <a:lnTo>
                  <a:pt x="3921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45"/>
          <p:cNvSpPr/>
          <p:nvPr/>
        </p:nvSpPr>
        <p:spPr>
          <a:xfrm>
            <a:off x="3" y="0"/>
            <a:ext cx="2329707" cy="363549"/>
          </a:xfrm>
          <a:custGeom>
            <a:avLst/>
            <a:gdLst/>
            <a:ahLst/>
            <a:cxnLst/>
            <a:rect l="l" t="t" r="r" b="b"/>
            <a:pathLst>
              <a:path w="18507" h="2888" extrusionOk="0">
                <a:moveTo>
                  <a:pt x="1" y="1"/>
                </a:moveTo>
                <a:cubicBezTo>
                  <a:pt x="437" y="831"/>
                  <a:pt x="1083" y="1549"/>
                  <a:pt x="1872" y="2053"/>
                </a:cubicBezTo>
                <a:cubicBezTo>
                  <a:pt x="2736" y="2601"/>
                  <a:pt x="3760" y="2887"/>
                  <a:pt x="4782" y="2887"/>
                </a:cubicBezTo>
                <a:cubicBezTo>
                  <a:pt x="5270" y="2887"/>
                  <a:pt x="5757" y="2822"/>
                  <a:pt x="6227" y="2689"/>
                </a:cubicBezTo>
                <a:cubicBezTo>
                  <a:pt x="7227" y="2403"/>
                  <a:pt x="8146" y="1832"/>
                  <a:pt x="9177" y="1682"/>
                </a:cubicBezTo>
                <a:cubicBezTo>
                  <a:pt x="9376" y="1653"/>
                  <a:pt x="9575" y="1640"/>
                  <a:pt x="9773" y="1640"/>
                </a:cubicBezTo>
                <a:cubicBezTo>
                  <a:pt x="11106" y="1640"/>
                  <a:pt x="12423" y="2218"/>
                  <a:pt x="13773" y="2298"/>
                </a:cubicBezTo>
                <a:cubicBezTo>
                  <a:pt x="13869" y="2304"/>
                  <a:pt x="13964" y="2306"/>
                  <a:pt x="14059" y="2306"/>
                </a:cubicBezTo>
                <a:cubicBezTo>
                  <a:pt x="15793" y="2306"/>
                  <a:pt x="17467" y="1382"/>
                  <a:pt x="1850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0" name="Google Shape;470;p45"/>
          <p:cNvGrpSpPr/>
          <p:nvPr/>
        </p:nvGrpSpPr>
        <p:grpSpPr>
          <a:xfrm>
            <a:off x="338161" y="230274"/>
            <a:ext cx="8628072" cy="933710"/>
            <a:chOff x="338161" y="-1616526"/>
            <a:chExt cx="8628072" cy="933710"/>
          </a:xfrm>
        </p:grpSpPr>
        <p:sp>
          <p:nvSpPr>
            <p:cNvPr id="471" name="Google Shape;471;p45"/>
            <p:cNvSpPr/>
            <p:nvPr/>
          </p:nvSpPr>
          <p:spPr>
            <a:xfrm>
              <a:off x="338161" y="-1046385"/>
              <a:ext cx="378089" cy="363569"/>
            </a:xfrm>
            <a:custGeom>
              <a:avLst/>
              <a:gdLst/>
              <a:ahLst/>
              <a:cxnLst/>
              <a:rect l="l" t="t" r="r" b="b"/>
              <a:pathLst>
                <a:path w="3359" h="3230" extrusionOk="0">
                  <a:moveTo>
                    <a:pt x="3358" y="1"/>
                  </a:moveTo>
                  <a:lnTo>
                    <a:pt x="0" y="1212"/>
                  </a:lnTo>
                  <a:lnTo>
                    <a:pt x="1800" y="3229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5"/>
            <p:cNvSpPr/>
            <p:nvPr/>
          </p:nvSpPr>
          <p:spPr>
            <a:xfrm>
              <a:off x="8761045" y="-1616526"/>
              <a:ext cx="205188" cy="140477"/>
            </a:xfrm>
            <a:custGeom>
              <a:avLst/>
              <a:gdLst/>
              <a:ahLst/>
              <a:cxnLst/>
              <a:rect l="l" t="t" r="r" b="b"/>
              <a:pathLst>
                <a:path w="2784" h="1906" extrusionOk="0">
                  <a:moveTo>
                    <a:pt x="1392" y="1"/>
                  </a:moveTo>
                  <a:lnTo>
                    <a:pt x="0" y="1906"/>
                  </a:lnTo>
                  <a:lnTo>
                    <a:pt x="2784" y="1906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5"/>
            <p:cNvSpPr/>
            <p:nvPr/>
          </p:nvSpPr>
          <p:spPr>
            <a:xfrm>
              <a:off x="8761045" y="-1476124"/>
              <a:ext cx="205188" cy="140772"/>
            </a:xfrm>
            <a:custGeom>
              <a:avLst/>
              <a:gdLst/>
              <a:ahLst/>
              <a:cxnLst/>
              <a:rect l="l" t="t" r="r" b="b"/>
              <a:pathLst>
                <a:path w="2784" h="1910" extrusionOk="0">
                  <a:moveTo>
                    <a:pt x="1392" y="1"/>
                  </a:moveTo>
                  <a:lnTo>
                    <a:pt x="0" y="1909"/>
                  </a:lnTo>
                  <a:lnTo>
                    <a:pt x="2784" y="1909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4" name="Google Shape;474;p45"/>
          <p:cNvSpPr txBox="1">
            <a:spLocks noGrp="1"/>
          </p:cNvSpPr>
          <p:nvPr>
            <p:ph type="title" hasCustomPrompt="1"/>
          </p:nvPr>
        </p:nvSpPr>
        <p:spPr>
          <a:xfrm>
            <a:off x="716250" y="505050"/>
            <a:ext cx="7711500" cy="119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5" name="Google Shape;475;p45"/>
          <p:cNvSpPr txBox="1">
            <a:spLocks noGrp="1"/>
          </p:cNvSpPr>
          <p:nvPr>
            <p:ph type="body" idx="1"/>
          </p:nvPr>
        </p:nvSpPr>
        <p:spPr>
          <a:xfrm>
            <a:off x="2021250" y="1588125"/>
            <a:ext cx="5101500" cy="683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6" name="Google Shape;476;p45"/>
          <p:cNvSpPr/>
          <p:nvPr/>
        </p:nvSpPr>
        <p:spPr>
          <a:xfrm rot="2700000" flipH="1">
            <a:off x="-2127572" y="4645955"/>
            <a:ext cx="6737740" cy="2297872"/>
          </a:xfrm>
          <a:custGeom>
            <a:avLst/>
            <a:gdLst/>
            <a:ahLst/>
            <a:cxnLst/>
            <a:rect l="l" t="t" r="r" b="b"/>
            <a:pathLst>
              <a:path w="33456" h="11410" extrusionOk="0">
                <a:moveTo>
                  <a:pt x="22424" y="1"/>
                </a:moveTo>
                <a:cubicBezTo>
                  <a:pt x="16324" y="1"/>
                  <a:pt x="10216" y="1853"/>
                  <a:pt x="5291" y="5466"/>
                </a:cubicBezTo>
                <a:cubicBezTo>
                  <a:pt x="3145" y="7038"/>
                  <a:pt x="1158" y="9055"/>
                  <a:pt x="1" y="11410"/>
                </a:cubicBezTo>
                <a:lnTo>
                  <a:pt x="10841" y="11410"/>
                </a:lnTo>
                <a:cubicBezTo>
                  <a:pt x="13276" y="8184"/>
                  <a:pt x="17056" y="5854"/>
                  <a:pt x="20972" y="5009"/>
                </a:cubicBezTo>
                <a:cubicBezTo>
                  <a:pt x="22163" y="4754"/>
                  <a:pt x="23375" y="4631"/>
                  <a:pt x="24588" y="4631"/>
                </a:cubicBezTo>
                <a:cubicBezTo>
                  <a:pt x="27653" y="4631"/>
                  <a:pt x="30721" y="5417"/>
                  <a:pt x="33456" y="6840"/>
                </a:cubicBezTo>
                <a:lnTo>
                  <a:pt x="33456" y="2151"/>
                </a:lnTo>
                <a:cubicBezTo>
                  <a:pt x="29971" y="710"/>
                  <a:pt x="26199" y="1"/>
                  <a:pt x="2242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5"/>
          <p:cNvSpPr/>
          <p:nvPr/>
        </p:nvSpPr>
        <p:spPr>
          <a:xfrm rot="10800000" flipH="1">
            <a:off x="7778950" y="2520150"/>
            <a:ext cx="2890022" cy="2725961"/>
          </a:xfrm>
          <a:custGeom>
            <a:avLst/>
            <a:gdLst/>
            <a:ahLst/>
            <a:cxnLst/>
            <a:rect l="l" t="t" r="r" b="b"/>
            <a:pathLst>
              <a:path w="39212" h="36986" extrusionOk="0">
                <a:moveTo>
                  <a:pt x="6787" y="1"/>
                </a:moveTo>
                <a:cubicBezTo>
                  <a:pt x="6305" y="2741"/>
                  <a:pt x="6839" y="5663"/>
                  <a:pt x="8309" y="8028"/>
                </a:cubicBezTo>
                <a:cubicBezTo>
                  <a:pt x="9017" y="9164"/>
                  <a:pt x="9935" y="10198"/>
                  <a:pt x="10350" y="11474"/>
                </a:cubicBezTo>
                <a:cubicBezTo>
                  <a:pt x="11278" y="14342"/>
                  <a:pt x="9370" y="17353"/>
                  <a:pt x="7196" y="19439"/>
                </a:cubicBezTo>
                <a:cubicBezTo>
                  <a:pt x="5019" y="21525"/>
                  <a:pt x="2385" y="23348"/>
                  <a:pt x="1235" y="26135"/>
                </a:cubicBezTo>
                <a:cubicBezTo>
                  <a:pt x="0" y="29132"/>
                  <a:pt x="933" y="32881"/>
                  <a:pt x="3430" y="34946"/>
                </a:cubicBezTo>
                <a:cubicBezTo>
                  <a:pt x="5159" y="36380"/>
                  <a:pt x="7464" y="36986"/>
                  <a:pt x="9714" y="36986"/>
                </a:cubicBezTo>
                <a:cubicBezTo>
                  <a:pt x="9771" y="36986"/>
                  <a:pt x="9827" y="36985"/>
                  <a:pt x="9884" y="36984"/>
                </a:cubicBezTo>
                <a:cubicBezTo>
                  <a:pt x="12187" y="36950"/>
                  <a:pt x="14439" y="36342"/>
                  <a:pt x="16627" y="35610"/>
                </a:cubicBezTo>
                <a:cubicBezTo>
                  <a:pt x="24844" y="32875"/>
                  <a:pt x="32397" y="28469"/>
                  <a:pt x="39212" y="23086"/>
                </a:cubicBezTo>
                <a:lnTo>
                  <a:pt x="3921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LANK_1_1_1_1_1_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6"/>
          <p:cNvSpPr txBox="1">
            <a:spLocks noGrp="1"/>
          </p:cNvSpPr>
          <p:nvPr>
            <p:ph type="title" hasCustomPrompt="1"/>
          </p:nvPr>
        </p:nvSpPr>
        <p:spPr>
          <a:xfrm>
            <a:off x="2891100" y="834425"/>
            <a:ext cx="3361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t>xx%</a:t>
            </a:r>
          </a:p>
        </p:txBody>
      </p:sp>
      <p:sp>
        <p:nvSpPr>
          <p:cNvPr id="480" name="Google Shape;480;p46"/>
          <p:cNvSpPr txBox="1">
            <a:spLocks noGrp="1"/>
          </p:cNvSpPr>
          <p:nvPr>
            <p:ph type="title" idx="2" hasCustomPrompt="1"/>
          </p:nvPr>
        </p:nvSpPr>
        <p:spPr>
          <a:xfrm>
            <a:off x="2891100" y="3269850"/>
            <a:ext cx="3361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t>xx%</a:t>
            </a:r>
          </a:p>
        </p:txBody>
      </p:sp>
      <p:sp>
        <p:nvSpPr>
          <p:cNvPr id="481" name="Google Shape;481;p46"/>
          <p:cNvSpPr txBox="1">
            <a:spLocks noGrp="1"/>
          </p:cNvSpPr>
          <p:nvPr>
            <p:ph type="title" idx="3" hasCustomPrompt="1"/>
          </p:nvPr>
        </p:nvSpPr>
        <p:spPr>
          <a:xfrm>
            <a:off x="2891100" y="2052150"/>
            <a:ext cx="3361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t>xx%</a:t>
            </a:r>
          </a:p>
        </p:txBody>
      </p:sp>
      <p:sp>
        <p:nvSpPr>
          <p:cNvPr id="482" name="Google Shape;482;p46"/>
          <p:cNvSpPr txBox="1">
            <a:spLocks noGrp="1"/>
          </p:cNvSpPr>
          <p:nvPr>
            <p:ph type="subTitle" idx="1"/>
          </p:nvPr>
        </p:nvSpPr>
        <p:spPr>
          <a:xfrm>
            <a:off x="3262650" y="1317837"/>
            <a:ext cx="2618700" cy="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46"/>
          <p:cNvSpPr txBox="1">
            <a:spLocks noGrp="1"/>
          </p:cNvSpPr>
          <p:nvPr>
            <p:ph type="subTitle" idx="4"/>
          </p:nvPr>
        </p:nvSpPr>
        <p:spPr>
          <a:xfrm>
            <a:off x="3262650" y="3753463"/>
            <a:ext cx="2618700" cy="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46"/>
          <p:cNvSpPr txBox="1">
            <a:spLocks noGrp="1"/>
          </p:cNvSpPr>
          <p:nvPr>
            <p:ph type="subTitle" idx="5"/>
          </p:nvPr>
        </p:nvSpPr>
        <p:spPr>
          <a:xfrm>
            <a:off x="3262650" y="2533260"/>
            <a:ext cx="2618700" cy="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46"/>
          <p:cNvSpPr/>
          <p:nvPr/>
        </p:nvSpPr>
        <p:spPr>
          <a:xfrm flipH="1">
            <a:off x="-51616" y="2847751"/>
            <a:ext cx="3463042" cy="2367037"/>
          </a:xfrm>
          <a:custGeom>
            <a:avLst/>
            <a:gdLst/>
            <a:ahLst/>
            <a:cxnLst/>
            <a:rect l="l" t="t" r="r" b="b"/>
            <a:pathLst>
              <a:path w="74414" h="50863" extrusionOk="0">
                <a:moveTo>
                  <a:pt x="74414" y="1"/>
                </a:moveTo>
                <a:cubicBezTo>
                  <a:pt x="60793" y="2474"/>
                  <a:pt x="62458" y="21209"/>
                  <a:pt x="51638" y="31541"/>
                </a:cubicBezTo>
                <a:cubicBezTo>
                  <a:pt x="46844" y="36117"/>
                  <a:pt x="42403" y="37136"/>
                  <a:pt x="37698" y="37136"/>
                </a:cubicBezTo>
                <a:cubicBezTo>
                  <a:pt x="33921" y="37136"/>
                  <a:pt x="29973" y="36479"/>
                  <a:pt x="25538" y="36479"/>
                </a:cubicBezTo>
                <a:cubicBezTo>
                  <a:pt x="21627" y="36479"/>
                  <a:pt x="17336" y="36990"/>
                  <a:pt x="12447" y="38913"/>
                </a:cubicBezTo>
                <a:cubicBezTo>
                  <a:pt x="5725" y="41560"/>
                  <a:pt x="1648" y="45953"/>
                  <a:pt x="0" y="50862"/>
                </a:cubicBezTo>
                <a:lnTo>
                  <a:pt x="74414" y="50862"/>
                </a:lnTo>
                <a:lnTo>
                  <a:pt x="7441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46"/>
          <p:cNvSpPr/>
          <p:nvPr/>
        </p:nvSpPr>
        <p:spPr>
          <a:xfrm rot="10800000">
            <a:off x="6158934" y="2837359"/>
            <a:ext cx="2978896" cy="2295737"/>
          </a:xfrm>
          <a:custGeom>
            <a:avLst/>
            <a:gdLst/>
            <a:ahLst/>
            <a:cxnLst/>
            <a:rect l="l" t="t" r="r" b="b"/>
            <a:pathLst>
              <a:path w="50612" h="39005" extrusionOk="0">
                <a:moveTo>
                  <a:pt x="0" y="1"/>
                </a:moveTo>
                <a:lnTo>
                  <a:pt x="0" y="38373"/>
                </a:lnTo>
                <a:cubicBezTo>
                  <a:pt x="2481" y="38795"/>
                  <a:pt x="4983" y="39004"/>
                  <a:pt x="7479" y="39004"/>
                </a:cubicBezTo>
                <a:cubicBezTo>
                  <a:pt x="18546" y="39004"/>
                  <a:pt x="29478" y="34879"/>
                  <a:pt x="37820" y="26821"/>
                </a:cubicBezTo>
                <a:cubicBezTo>
                  <a:pt x="46532" y="18405"/>
                  <a:pt x="50612" y="7535"/>
                  <a:pt x="4843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46"/>
          <p:cNvSpPr/>
          <p:nvPr/>
        </p:nvSpPr>
        <p:spPr>
          <a:xfrm rot="10800000">
            <a:off x="6315181" y="-449020"/>
            <a:ext cx="3864431" cy="3432044"/>
          </a:xfrm>
          <a:custGeom>
            <a:avLst/>
            <a:gdLst/>
            <a:ahLst/>
            <a:cxnLst/>
            <a:rect l="l" t="t" r="r" b="b"/>
            <a:pathLst>
              <a:path w="13583" h="12063" extrusionOk="0">
                <a:moveTo>
                  <a:pt x="5144" y="1"/>
                </a:moveTo>
                <a:cubicBezTo>
                  <a:pt x="4965" y="1"/>
                  <a:pt x="4788" y="15"/>
                  <a:pt x="4614" y="42"/>
                </a:cubicBezTo>
                <a:cubicBezTo>
                  <a:pt x="3179" y="267"/>
                  <a:pt x="2097" y="1206"/>
                  <a:pt x="1028" y="2110"/>
                </a:cubicBezTo>
                <a:cubicBezTo>
                  <a:pt x="718" y="2369"/>
                  <a:pt x="358" y="2611"/>
                  <a:pt x="1" y="2856"/>
                </a:cubicBezTo>
                <a:lnTo>
                  <a:pt x="1" y="12063"/>
                </a:lnTo>
                <a:lnTo>
                  <a:pt x="4213" y="12063"/>
                </a:lnTo>
                <a:cubicBezTo>
                  <a:pt x="4399" y="11297"/>
                  <a:pt x="4787" y="10607"/>
                  <a:pt x="5424" y="10147"/>
                </a:cubicBezTo>
                <a:cubicBezTo>
                  <a:pt x="6502" y="9357"/>
                  <a:pt x="7956" y="9436"/>
                  <a:pt x="9289" y="9361"/>
                </a:cubicBezTo>
                <a:cubicBezTo>
                  <a:pt x="10432" y="9296"/>
                  <a:pt x="11633" y="9058"/>
                  <a:pt x="12470" y="8275"/>
                </a:cubicBezTo>
                <a:cubicBezTo>
                  <a:pt x="13307" y="7496"/>
                  <a:pt x="13582" y="6034"/>
                  <a:pt x="12783" y="5217"/>
                </a:cubicBezTo>
                <a:cubicBezTo>
                  <a:pt x="11722" y="4135"/>
                  <a:pt x="9616" y="4775"/>
                  <a:pt x="8636" y="3621"/>
                </a:cubicBezTo>
                <a:cubicBezTo>
                  <a:pt x="8115" y="3013"/>
                  <a:pt x="8122" y="2118"/>
                  <a:pt x="7755" y="1407"/>
                </a:cubicBezTo>
                <a:cubicBezTo>
                  <a:pt x="7277" y="481"/>
                  <a:pt x="6199" y="1"/>
                  <a:pt x="514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8" name="Google Shape;488;p46"/>
          <p:cNvGrpSpPr/>
          <p:nvPr/>
        </p:nvGrpSpPr>
        <p:grpSpPr>
          <a:xfrm>
            <a:off x="524811" y="1775715"/>
            <a:ext cx="8441422" cy="2926732"/>
            <a:chOff x="524811" y="-71085"/>
            <a:chExt cx="8441422" cy="2926732"/>
          </a:xfrm>
        </p:grpSpPr>
        <p:sp>
          <p:nvSpPr>
            <p:cNvPr id="489" name="Google Shape;489;p46"/>
            <p:cNvSpPr/>
            <p:nvPr/>
          </p:nvSpPr>
          <p:spPr>
            <a:xfrm>
              <a:off x="524811" y="-71085"/>
              <a:ext cx="378089" cy="363569"/>
            </a:xfrm>
            <a:custGeom>
              <a:avLst/>
              <a:gdLst/>
              <a:ahLst/>
              <a:cxnLst/>
              <a:rect l="l" t="t" r="r" b="b"/>
              <a:pathLst>
                <a:path w="3359" h="3230" extrusionOk="0">
                  <a:moveTo>
                    <a:pt x="3358" y="1"/>
                  </a:moveTo>
                  <a:lnTo>
                    <a:pt x="0" y="1212"/>
                  </a:lnTo>
                  <a:lnTo>
                    <a:pt x="1800" y="3229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6"/>
            <p:cNvSpPr/>
            <p:nvPr/>
          </p:nvSpPr>
          <p:spPr>
            <a:xfrm>
              <a:off x="8761045" y="2574474"/>
              <a:ext cx="205188" cy="140477"/>
            </a:xfrm>
            <a:custGeom>
              <a:avLst/>
              <a:gdLst/>
              <a:ahLst/>
              <a:cxnLst/>
              <a:rect l="l" t="t" r="r" b="b"/>
              <a:pathLst>
                <a:path w="2784" h="1906" extrusionOk="0">
                  <a:moveTo>
                    <a:pt x="1392" y="1"/>
                  </a:moveTo>
                  <a:lnTo>
                    <a:pt x="0" y="1906"/>
                  </a:lnTo>
                  <a:lnTo>
                    <a:pt x="2784" y="1906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6"/>
            <p:cNvSpPr/>
            <p:nvPr/>
          </p:nvSpPr>
          <p:spPr>
            <a:xfrm>
              <a:off x="8761045" y="2714876"/>
              <a:ext cx="205188" cy="140772"/>
            </a:xfrm>
            <a:custGeom>
              <a:avLst/>
              <a:gdLst/>
              <a:ahLst/>
              <a:cxnLst/>
              <a:rect l="l" t="t" r="r" b="b"/>
              <a:pathLst>
                <a:path w="2784" h="1910" extrusionOk="0">
                  <a:moveTo>
                    <a:pt x="1392" y="1"/>
                  </a:moveTo>
                  <a:lnTo>
                    <a:pt x="0" y="1909"/>
                  </a:lnTo>
                  <a:lnTo>
                    <a:pt x="2784" y="1909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BLANK_1_1_1_1_2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p48"/>
          <p:cNvGrpSpPr/>
          <p:nvPr/>
        </p:nvGrpSpPr>
        <p:grpSpPr>
          <a:xfrm>
            <a:off x="-246502" y="44875"/>
            <a:ext cx="9390546" cy="6057562"/>
            <a:chOff x="-246502" y="44875"/>
            <a:chExt cx="9390546" cy="6057562"/>
          </a:xfrm>
        </p:grpSpPr>
        <p:sp>
          <p:nvSpPr>
            <p:cNvPr id="513" name="Google Shape;513;p48"/>
            <p:cNvSpPr/>
            <p:nvPr/>
          </p:nvSpPr>
          <p:spPr>
            <a:xfrm rot="-5400000" flipH="1">
              <a:off x="77977" y="-279603"/>
              <a:ext cx="5143144" cy="5792100"/>
            </a:xfrm>
            <a:custGeom>
              <a:avLst/>
              <a:gdLst/>
              <a:ahLst/>
              <a:cxnLst/>
              <a:rect l="l" t="t" r="r" b="b"/>
              <a:pathLst>
                <a:path w="39212" h="36986" extrusionOk="0">
                  <a:moveTo>
                    <a:pt x="6787" y="1"/>
                  </a:moveTo>
                  <a:cubicBezTo>
                    <a:pt x="6305" y="2741"/>
                    <a:pt x="6839" y="5663"/>
                    <a:pt x="8309" y="8028"/>
                  </a:cubicBezTo>
                  <a:cubicBezTo>
                    <a:pt x="9017" y="9164"/>
                    <a:pt x="9935" y="10198"/>
                    <a:pt x="10350" y="11474"/>
                  </a:cubicBezTo>
                  <a:cubicBezTo>
                    <a:pt x="11278" y="14342"/>
                    <a:pt x="9370" y="17353"/>
                    <a:pt x="7196" y="19439"/>
                  </a:cubicBezTo>
                  <a:cubicBezTo>
                    <a:pt x="5019" y="21525"/>
                    <a:pt x="2385" y="23348"/>
                    <a:pt x="1235" y="26135"/>
                  </a:cubicBezTo>
                  <a:cubicBezTo>
                    <a:pt x="0" y="29132"/>
                    <a:pt x="933" y="32881"/>
                    <a:pt x="3430" y="34946"/>
                  </a:cubicBezTo>
                  <a:cubicBezTo>
                    <a:pt x="5159" y="36380"/>
                    <a:pt x="7464" y="36986"/>
                    <a:pt x="9714" y="36986"/>
                  </a:cubicBezTo>
                  <a:cubicBezTo>
                    <a:pt x="9771" y="36986"/>
                    <a:pt x="9827" y="36985"/>
                    <a:pt x="9884" y="36984"/>
                  </a:cubicBezTo>
                  <a:cubicBezTo>
                    <a:pt x="12187" y="36950"/>
                    <a:pt x="14439" y="36342"/>
                    <a:pt x="16627" y="35610"/>
                  </a:cubicBezTo>
                  <a:cubicBezTo>
                    <a:pt x="24844" y="32875"/>
                    <a:pt x="32397" y="28469"/>
                    <a:pt x="39212" y="23086"/>
                  </a:cubicBezTo>
                  <a:lnTo>
                    <a:pt x="392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4" name="Google Shape;514;p48"/>
            <p:cNvGrpSpPr/>
            <p:nvPr/>
          </p:nvGrpSpPr>
          <p:grpSpPr>
            <a:xfrm rot="-5400000" flipH="1">
              <a:off x="8363971" y="-185970"/>
              <a:ext cx="337407" cy="924597"/>
              <a:chOff x="8514266" y="1265155"/>
              <a:chExt cx="337407" cy="924597"/>
            </a:xfrm>
          </p:grpSpPr>
          <p:sp>
            <p:nvSpPr>
              <p:cNvPr id="515" name="Google Shape;515;p48"/>
              <p:cNvSpPr/>
              <p:nvPr/>
            </p:nvSpPr>
            <p:spPr>
              <a:xfrm>
                <a:off x="8514266" y="1265155"/>
                <a:ext cx="337407" cy="230998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06" extrusionOk="0">
                    <a:moveTo>
                      <a:pt x="1392" y="1"/>
                    </a:moveTo>
                    <a:lnTo>
                      <a:pt x="0" y="1906"/>
                    </a:lnTo>
                    <a:lnTo>
                      <a:pt x="2784" y="1906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48"/>
              <p:cNvSpPr/>
              <p:nvPr/>
            </p:nvSpPr>
            <p:spPr>
              <a:xfrm>
                <a:off x="8514266" y="1496032"/>
                <a:ext cx="337407" cy="231482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10" extrusionOk="0">
                    <a:moveTo>
                      <a:pt x="1392" y="1"/>
                    </a:moveTo>
                    <a:lnTo>
                      <a:pt x="0" y="1910"/>
                    </a:lnTo>
                    <a:lnTo>
                      <a:pt x="2784" y="1910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48"/>
              <p:cNvSpPr/>
              <p:nvPr/>
            </p:nvSpPr>
            <p:spPr>
              <a:xfrm>
                <a:off x="8514266" y="1727393"/>
                <a:ext cx="337407" cy="230998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06" extrusionOk="0">
                    <a:moveTo>
                      <a:pt x="1392" y="1"/>
                    </a:moveTo>
                    <a:lnTo>
                      <a:pt x="0" y="1906"/>
                    </a:lnTo>
                    <a:lnTo>
                      <a:pt x="2784" y="1906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48"/>
              <p:cNvSpPr/>
              <p:nvPr/>
            </p:nvSpPr>
            <p:spPr>
              <a:xfrm>
                <a:off x="8514266" y="1958270"/>
                <a:ext cx="337407" cy="231482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10" extrusionOk="0">
                    <a:moveTo>
                      <a:pt x="1392" y="1"/>
                    </a:moveTo>
                    <a:lnTo>
                      <a:pt x="0" y="1909"/>
                    </a:lnTo>
                    <a:lnTo>
                      <a:pt x="2784" y="1909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9" name="Google Shape;519;p48"/>
            <p:cNvSpPr/>
            <p:nvPr/>
          </p:nvSpPr>
          <p:spPr>
            <a:xfrm rot="-5400000" flipH="1">
              <a:off x="-946474" y="3790475"/>
              <a:ext cx="2242956" cy="350011"/>
            </a:xfrm>
            <a:custGeom>
              <a:avLst/>
              <a:gdLst/>
              <a:ahLst/>
              <a:cxnLst/>
              <a:rect l="l" t="t" r="r" b="b"/>
              <a:pathLst>
                <a:path w="18507" h="2888" extrusionOk="0">
                  <a:moveTo>
                    <a:pt x="1" y="1"/>
                  </a:moveTo>
                  <a:cubicBezTo>
                    <a:pt x="437" y="831"/>
                    <a:pt x="1083" y="1549"/>
                    <a:pt x="1872" y="2053"/>
                  </a:cubicBezTo>
                  <a:cubicBezTo>
                    <a:pt x="2736" y="2601"/>
                    <a:pt x="3760" y="2887"/>
                    <a:pt x="4782" y="2887"/>
                  </a:cubicBezTo>
                  <a:cubicBezTo>
                    <a:pt x="5270" y="2887"/>
                    <a:pt x="5757" y="2822"/>
                    <a:pt x="6227" y="2689"/>
                  </a:cubicBezTo>
                  <a:cubicBezTo>
                    <a:pt x="7227" y="2403"/>
                    <a:pt x="8146" y="1832"/>
                    <a:pt x="9177" y="1682"/>
                  </a:cubicBezTo>
                  <a:cubicBezTo>
                    <a:pt x="9376" y="1653"/>
                    <a:pt x="9575" y="1640"/>
                    <a:pt x="9773" y="1640"/>
                  </a:cubicBezTo>
                  <a:cubicBezTo>
                    <a:pt x="11106" y="1640"/>
                    <a:pt x="12423" y="2218"/>
                    <a:pt x="13773" y="2298"/>
                  </a:cubicBezTo>
                  <a:cubicBezTo>
                    <a:pt x="13869" y="2304"/>
                    <a:pt x="13964" y="2306"/>
                    <a:pt x="14059" y="2306"/>
                  </a:cubicBezTo>
                  <a:cubicBezTo>
                    <a:pt x="15793" y="2306"/>
                    <a:pt x="17467" y="1382"/>
                    <a:pt x="18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8"/>
            <p:cNvSpPr/>
            <p:nvPr/>
          </p:nvSpPr>
          <p:spPr>
            <a:xfrm rot="10800000">
              <a:off x="5366582" y="4737638"/>
              <a:ext cx="3777462" cy="1364799"/>
            </a:xfrm>
            <a:custGeom>
              <a:avLst/>
              <a:gdLst/>
              <a:ahLst/>
              <a:cxnLst/>
              <a:rect l="l" t="t" r="r" b="b"/>
              <a:pathLst>
                <a:path w="61918" h="22371" extrusionOk="0">
                  <a:moveTo>
                    <a:pt x="1" y="0"/>
                  </a:moveTo>
                  <a:lnTo>
                    <a:pt x="1" y="19582"/>
                  </a:lnTo>
                  <a:cubicBezTo>
                    <a:pt x="2348" y="19298"/>
                    <a:pt x="4561" y="19170"/>
                    <a:pt x="6829" y="19170"/>
                  </a:cubicBezTo>
                  <a:cubicBezTo>
                    <a:pt x="14097" y="19170"/>
                    <a:pt x="21932" y="20484"/>
                    <a:pt x="36559" y="22179"/>
                  </a:cubicBezTo>
                  <a:cubicBezTo>
                    <a:pt x="37673" y="22308"/>
                    <a:pt x="38754" y="22370"/>
                    <a:pt x="39802" y="22370"/>
                  </a:cubicBezTo>
                  <a:cubicBezTo>
                    <a:pt x="52890" y="22370"/>
                    <a:pt x="60749" y="12589"/>
                    <a:pt x="619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1" name="Google Shape;521;p48"/>
          <p:cNvSpPr txBox="1">
            <a:spLocks noGrp="1"/>
          </p:cNvSpPr>
          <p:nvPr>
            <p:ph type="ctrTitle"/>
          </p:nvPr>
        </p:nvSpPr>
        <p:spPr>
          <a:xfrm>
            <a:off x="726600" y="1163650"/>
            <a:ext cx="1338600" cy="36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22" name="Google Shape;522;p48"/>
          <p:cNvSpPr txBox="1">
            <a:spLocks noGrp="1"/>
          </p:cNvSpPr>
          <p:nvPr>
            <p:ph type="subTitle" idx="1"/>
          </p:nvPr>
        </p:nvSpPr>
        <p:spPr>
          <a:xfrm>
            <a:off x="726600" y="1528450"/>
            <a:ext cx="23094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23" name="Google Shape;523;p48"/>
          <p:cNvSpPr txBox="1">
            <a:spLocks noGrp="1"/>
          </p:cNvSpPr>
          <p:nvPr>
            <p:ph type="ctrTitle" idx="2"/>
          </p:nvPr>
        </p:nvSpPr>
        <p:spPr>
          <a:xfrm>
            <a:off x="726600" y="2357900"/>
            <a:ext cx="1338600" cy="36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24" name="Google Shape;524;p48"/>
          <p:cNvSpPr txBox="1">
            <a:spLocks noGrp="1"/>
          </p:cNvSpPr>
          <p:nvPr>
            <p:ph type="subTitle" idx="3"/>
          </p:nvPr>
        </p:nvSpPr>
        <p:spPr>
          <a:xfrm>
            <a:off x="731789" y="2722706"/>
            <a:ext cx="23094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25" name="Google Shape;525;p48"/>
          <p:cNvSpPr txBox="1">
            <a:spLocks noGrp="1"/>
          </p:cNvSpPr>
          <p:nvPr>
            <p:ph type="ctrTitle" idx="4"/>
          </p:nvPr>
        </p:nvSpPr>
        <p:spPr>
          <a:xfrm>
            <a:off x="726600" y="3549038"/>
            <a:ext cx="1338600" cy="36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26" name="Google Shape;526;p48"/>
          <p:cNvSpPr txBox="1">
            <a:spLocks noGrp="1"/>
          </p:cNvSpPr>
          <p:nvPr>
            <p:ph type="subTitle" idx="5"/>
          </p:nvPr>
        </p:nvSpPr>
        <p:spPr>
          <a:xfrm>
            <a:off x="726600" y="3913850"/>
            <a:ext cx="23094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27" name="Google Shape;527;p48"/>
          <p:cNvSpPr txBox="1">
            <a:spLocks noGrp="1"/>
          </p:cNvSpPr>
          <p:nvPr>
            <p:ph type="ctrTitle" idx="6"/>
          </p:nvPr>
        </p:nvSpPr>
        <p:spPr>
          <a:xfrm>
            <a:off x="7072501" y="1163650"/>
            <a:ext cx="1338600" cy="36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28" name="Google Shape;528;p48"/>
          <p:cNvSpPr txBox="1">
            <a:spLocks noGrp="1"/>
          </p:cNvSpPr>
          <p:nvPr>
            <p:ph type="subTitle" idx="7"/>
          </p:nvPr>
        </p:nvSpPr>
        <p:spPr>
          <a:xfrm>
            <a:off x="6113177" y="1528450"/>
            <a:ext cx="23043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29" name="Google Shape;529;p48"/>
          <p:cNvSpPr txBox="1">
            <a:spLocks noGrp="1"/>
          </p:cNvSpPr>
          <p:nvPr>
            <p:ph type="ctrTitle" idx="8"/>
          </p:nvPr>
        </p:nvSpPr>
        <p:spPr>
          <a:xfrm>
            <a:off x="7072501" y="2357888"/>
            <a:ext cx="1338600" cy="36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30" name="Google Shape;530;p48"/>
          <p:cNvSpPr txBox="1">
            <a:spLocks noGrp="1"/>
          </p:cNvSpPr>
          <p:nvPr>
            <p:ph type="subTitle" idx="9"/>
          </p:nvPr>
        </p:nvSpPr>
        <p:spPr>
          <a:xfrm>
            <a:off x="6108000" y="2722705"/>
            <a:ext cx="23043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31" name="Google Shape;531;p48"/>
          <p:cNvSpPr txBox="1">
            <a:spLocks noGrp="1"/>
          </p:cNvSpPr>
          <p:nvPr>
            <p:ph type="ctrTitle" idx="13"/>
          </p:nvPr>
        </p:nvSpPr>
        <p:spPr>
          <a:xfrm>
            <a:off x="7072501" y="3549038"/>
            <a:ext cx="1338600" cy="36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32" name="Google Shape;532;p48"/>
          <p:cNvSpPr txBox="1">
            <a:spLocks noGrp="1"/>
          </p:cNvSpPr>
          <p:nvPr>
            <p:ph type="subTitle" idx="14"/>
          </p:nvPr>
        </p:nvSpPr>
        <p:spPr>
          <a:xfrm>
            <a:off x="6113177" y="3913847"/>
            <a:ext cx="23043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33" name="Google Shape;533;p48"/>
          <p:cNvSpPr txBox="1">
            <a:spLocks noGrp="1"/>
          </p:cNvSpPr>
          <p:nvPr>
            <p:ph type="title" idx="15"/>
          </p:nvPr>
        </p:nvSpPr>
        <p:spPr>
          <a:xfrm>
            <a:off x="1177350" y="445025"/>
            <a:ext cx="67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0" name="Google Shape;550;p51"/>
          <p:cNvGrpSpPr/>
          <p:nvPr/>
        </p:nvGrpSpPr>
        <p:grpSpPr>
          <a:xfrm>
            <a:off x="66" y="5"/>
            <a:ext cx="9143934" cy="5143438"/>
            <a:chOff x="66" y="5"/>
            <a:chExt cx="9143934" cy="5143438"/>
          </a:xfrm>
        </p:grpSpPr>
        <p:sp>
          <p:nvSpPr>
            <p:cNvPr id="551" name="Google Shape;551;p51"/>
            <p:cNvSpPr/>
            <p:nvPr/>
          </p:nvSpPr>
          <p:spPr>
            <a:xfrm rot="10800000">
              <a:off x="5279569" y="5"/>
              <a:ext cx="3864431" cy="3432044"/>
            </a:xfrm>
            <a:custGeom>
              <a:avLst/>
              <a:gdLst/>
              <a:ahLst/>
              <a:cxnLst/>
              <a:rect l="l" t="t" r="r" b="b"/>
              <a:pathLst>
                <a:path w="13583" h="12063" extrusionOk="0">
                  <a:moveTo>
                    <a:pt x="5144" y="1"/>
                  </a:moveTo>
                  <a:cubicBezTo>
                    <a:pt x="4965" y="1"/>
                    <a:pt x="4788" y="15"/>
                    <a:pt x="4614" y="42"/>
                  </a:cubicBezTo>
                  <a:cubicBezTo>
                    <a:pt x="3179" y="267"/>
                    <a:pt x="2097" y="1206"/>
                    <a:pt x="1028" y="2110"/>
                  </a:cubicBezTo>
                  <a:cubicBezTo>
                    <a:pt x="718" y="2369"/>
                    <a:pt x="358" y="2611"/>
                    <a:pt x="1" y="2856"/>
                  </a:cubicBezTo>
                  <a:lnTo>
                    <a:pt x="1" y="12063"/>
                  </a:lnTo>
                  <a:lnTo>
                    <a:pt x="4213" y="12063"/>
                  </a:lnTo>
                  <a:cubicBezTo>
                    <a:pt x="4399" y="11297"/>
                    <a:pt x="4787" y="10607"/>
                    <a:pt x="5424" y="10147"/>
                  </a:cubicBezTo>
                  <a:cubicBezTo>
                    <a:pt x="6502" y="9357"/>
                    <a:pt x="7956" y="9436"/>
                    <a:pt x="9289" y="9361"/>
                  </a:cubicBezTo>
                  <a:cubicBezTo>
                    <a:pt x="10432" y="9296"/>
                    <a:pt x="11633" y="9058"/>
                    <a:pt x="12470" y="8275"/>
                  </a:cubicBezTo>
                  <a:cubicBezTo>
                    <a:pt x="13307" y="7496"/>
                    <a:pt x="13582" y="6034"/>
                    <a:pt x="12783" y="5217"/>
                  </a:cubicBezTo>
                  <a:cubicBezTo>
                    <a:pt x="11722" y="4135"/>
                    <a:pt x="9616" y="4775"/>
                    <a:pt x="8636" y="3621"/>
                  </a:cubicBezTo>
                  <a:cubicBezTo>
                    <a:pt x="8115" y="3013"/>
                    <a:pt x="8122" y="2118"/>
                    <a:pt x="7755" y="1407"/>
                  </a:cubicBezTo>
                  <a:cubicBezTo>
                    <a:pt x="7277" y="481"/>
                    <a:pt x="6199" y="1"/>
                    <a:pt x="5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51"/>
            <p:cNvSpPr/>
            <p:nvPr/>
          </p:nvSpPr>
          <p:spPr>
            <a:xfrm flipH="1">
              <a:off x="66" y="2983037"/>
              <a:ext cx="3160735" cy="2160406"/>
            </a:xfrm>
            <a:custGeom>
              <a:avLst/>
              <a:gdLst/>
              <a:ahLst/>
              <a:cxnLst/>
              <a:rect l="l" t="t" r="r" b="b"/>
              <a:pathLst>
                <a:path w="74414" h="50863" extrusionOk="0">
                  <a:moveTo>
                    <a:pt x="74414" y="1"/>
                  </a:moveTo>
                  <a:cubicBezTo>
                    <a:pt x="60793" y="2474"/>
                    <a:pt x="62458" y="21209"/>
                    <a:pt x="51638" y="31541"/>
                  </a:cubicBezTo>
                  <a:cubicBezTo>
                    <a:pt x="46844" y="36117"/>
                    <a:pt x="42403" y="37136"/>
                    <a:pt x="37698" y="37136"/>
                  </a:cubicBezTo>
                  <a:cubicBezTo>
                    <a:pt x="33921" y="37136"/>
                    <a:pt x="29973" y="36479"/>
                    <a:pt x="25538" y="36479"/>
                  </a:cubicBezTo>
                  <a:cubicBezTo>
                    <a:pt x="21627" y="36479"/>
                    <a:pt x="17336" y="36990"/>
                    <a:pt x="12447" y="38913"/>
                  </a:cubicBezTo>
                  <a:cubicBezTo>
                    <a:pt x="5725" y="41560"/>
                    <a:pt x="1648" y="45953"/>
                    <a:pt x="0" y="50862"/>
                  </a:cubicBezTo>
                  <a:lnTo>
                    <a:pt x="74414" y="50862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3" name="Google Shape;553;p51"/>
            <p:cNvGrpSpPr/>
            <p:nvPr/>
          </p:nvGrpSpPr>
          <p:grpSpPr>
            <a:xfrm>
              <a:off x="524811" y="1775715"/>
              <a:ext cx="8441422" cy="1402732"/>
              <a:chOff x="524811" y="-71085"/>
              <a:chExt cx="8441422" cy="1402732"/>
            </a:xfrm>
          </p:grpSpPr>
          <p:sp>
            <p:nvSpPr>
              <p:cNvPr id="554" name="Google Shape;554;p51"/>
              <p:cNvSpPr/>
              <p:nvPr/>
            </p:nvSpPr>
            <p:spPr>
              <a:xfrm>
                <a:off x="524811" y="-71085"/>
                <a:ext cx="378089" cy="363569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3230" extrusionOk="0">
                    <a:moveTo>
                      <a:pt x="3358" y="1"/>
                    </a:moveTo>
                    <a:lnTo>
                      <a:pt x="0" y="1212"/>
                    </a:lnTo>
                    <a:lnTo>
                      <a:pt x="1800" y="3229"/>
                    </a:lnTo>
                    <a:lnTo>
                      <a:pt x="335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51"/>
              <p:cNvSpPr/>
              <p:nvPr/>
            </p:nvSpPr>
            <p:spPr>
              <a:xfrm>
                <a:off x="8761045" y="1050474"/>
                <a:ext cx="205188" cy="140477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06" extrusionOk="0">
                    <a:moveTo>
                      <a:pt x="1392" y="1"/>
                    </a:moveTo>
                    <a:lnTo>
                      <a:pt x="0" y="1906"/>
                    </a:lnTo>
                    <a:lnTo>
                      <a:pt x="2784" y="1906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51"/>
              <p:cNvSpPr/>
              <p:nvPr/>
            </p:nvSpPr>
            <p:spPr>
              <a:xfrm>
                <a:off x="8761045" y="1190876"/>
                <a:ext cx="205188" cy="140772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10" extrusionOk="0">
                    <a:moveTo>
                      <a:pt x="1392" y="1"/>
                    </a:moveTo>
                    <a:lnTo>
                      <a:pt x="0" y="1909"/>
                    </a:lnTo>
                    <a:lnTo>
                      <a:pt x="2784" y="1909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7" name="Google Shape;557;p51"/>
            <p:cNvSpPr/>
            <p:nvPr/>
          </p:nvSpPr>
          <p:spPr>
            <a:xfrm rot="10800000">
              <a:off x="6158934" y="2837359"/>
              <a:ext cx="2978896" cy="2295737"/>
            </a:xfrm>
            <a:custGeom>
              <a:avLst/>
              <a:gdLst/>
              <a:ahLst/>
              <a:cxnLst/>
              <a:rect l="l" t="t" r="r" b="b"/>
              <a:pathLst>
                <a:path w="50612" h="39005" extrusionOk="0">
                  <a:moveTo>
                    <a:pt x="0" y="1"/>
                  </a:moveTo>
                  <a:lnTo>
                    <a:pt x="0" y="38373"/>
                  </a:lnTo>
                  <a:cubicBezTo>
                    <a:pt x="2481" y="38795"/>
                    <a:pt x="4983" y="39004"/>
                    <a:pt x="7479" y="39004"/>
                  </a:cubicBezTo>
                  <a:cubicBezTo>
                    <a:pt x="18546" y="39004"/>
                    <a:pt x="29478" y="34879"/>
                    <a:pt x="37820" y="26821"/>
                  </a:cubicBezTo>
                  <a:cubicBezTo>
                    <a:pt x="46532" y="18405"/>
                    <a:pt x="50612" y="7535"/>
                    <a:pt x="484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2"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9" name="Google Shape;559;p52"/>
          <p:cNvGrpSpPr/>
          <p:nvPr/>
        </p:nvGrpSpPr>
        <p:grpSpPr>
          <a:xfrm>
            <a:off x="-570751" y="0"/>
            <a:ext cx="9714795" cy="5144278"/>
            <a:chOff x="-570751" y="0"/>
            <a:chExt cx="9714795" cy="5144278"/>
          </a:xfrm>
        </p:grpSpPr>
        <p:sp>
          <p:nvSpPr>
            <p:cNvPr id="560" name="Google Shape;560;p52"/>
            <p:cNvSpPr/>
            <p:nvPr/>
          </p:nvSpPr>
          <p:spPr>
            <a:xfrm>
              <a:off x="-570751" y="1686273"/>
              <a:ext cx="4313833" cy="3458005"/>
            </a:xfrm>
            <a:custGeom>
              <a:avLst/>
              <a:gdLst/>
              <a:ahLst/>
              <a:cxnLst/>
              <a:rect l="l" t="t" r="r" b="b"/>
              <a:pathLst>
                <a:path w="63047" h="50539" extrusionOk="0">
                  <a:moveTo>
                    <a:pt x="12202" y="0"/>
                  </a:moveTo>
                  <a:cubicBezTo>
                    <a:pt x="9265" y="0"/>
                    <a:pt x="6469" y="237"/>
                    <a:pt x="3876" y="616"/>
                  </a:cubicBezTo>
                  <a:cubicBezTo>
                    <a:pt x="2569" y="805"/>
                    <a:pt x="1276" y="1048"/>
                    <a:pt x="1" y="1336"/>
                  </a:cubicBezTo>
                  <a:lnTo>
                    <a:pt x="1" y="50538"/>
                  </a:lnTo>
                  <a:lnTo>
                    <a:pt x="61918" y="50538"/>
                  </a:lnTo>
                  <a:cubicBezTo>
                    <a:pt x="63046" y="38393"/>
                    <a:pt x="57947" y="23633"/>
                    <a:pt x="45302" y="12529"/>
                  </a:cubicBezTo>
                  <a:cubicBezTo>
                    <a:pt x="34285" y="2850"/>
                    <a:pt x="22391" y="0"/>
                    <a:pt x="122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52"/>
            <p:cNvSpPr/>
            <p:nvPr/>
          </p:nvSpPr>
          <p:spPr>
            <a:xfrm>
              <a:off x="4000900" y="0"/>
              <a:ext cx="5143144" cy="4851176"/>
            </a:xfrm>
            <a:custGeom>
              <a:avLst/>
              <a:gdLst/>
              <a:ahLst/>
              <a:cxnLst/>
              <a:rect l="l" t="t" r="r" b="b"/>
              <a:pathLst>
                <a:path w="39212" h="36986" extrusionOk="0">
                  <a:moveTo>
                    <a:pt x="6787" y="1"/>
                  </a:moveTo>
                  <a:cubicBezTo>
                    <a:pt x="6305" y="2741"/>
                    <a:pt x="6839" y="5663"/>
                    <a:pt x="8309" y="8028"/>
                  </a:cubicBezTo>
                  <a:cubicBezTo>
                    <a:pt x="9017" y="9164"/>
                    <a:pt x="9935" y="10198"/>
                    <a:pt x="10350" y="11474"/>
                  </a:cubicBezTo>
                  <a:cubicBezTo>
                    <a:pt x="11278" y="14342"/>
                    <a:pt x="9370" y="17353"/>
                    <a:pt x="7196" y="19439"/>
                  </a:cubicBezTo>
                  <a:cubicBezTo>
                    <a:pt x="5019" y="21525"/>
                    <a:pt x="2385" y="23348"/>
                    <a:pt x="1235" y="26135"/>
                  </a:cubicBezTo>
                  <a:cubicBezTo>
                    <a:pt x="0" y="29132"/>
                    <a:pt x="933" y="32881"/>
                    <a:pt x="3430" y="34946"/>
                  </a:cubicBezTo>
                  <a:cubicBezTo>
                    <a:pt x="5159" y="36380"/>
                    <a:pt x="7464" y="36986"/>
                    <a:pt x="9714" y="36986"/>
                  </a:cubicBezTo>
                  <a:cubicBezTo>
                    <a:pt x="9771" y="36986"/>
                    <a:pt x="9827" y="36985"/>
                    <a:pt x="9884" y="36984"/>
                  </a:cubicBezTo>
                  <a:cubicBezTo>
                    <a:pt x="12187" y="36950"/>
                    <a:pt x="14439" y="36342"/>
                    <a:pt x="16627" y="35610"/>
                  </a:cubicBezTo>
                  <a:cubicBezTo>
                    <a:pt x="24844" y="32875"/>
                    <a:pt x="32397" y="28469"/>
                    <a:pt x="39212" y="23086"/>
                  </a:cubicBezTo>
                  <a:lnTo>
                    <a:pt x="392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52"/>
            <p:cNvSpPr/>
            <p:nvPr/>
          </p:nvSpPr>
          <p:spPr>
            <a:xfrm>
              <a:off x="4655007" y="0"/>
              <a:ext cx="4130762" cy="644602"/>
            </a:xfrm>
            <a:custGeom>
              <a:avLst/>
              <a:gdLst/>
              <a:ahLst/>
              <a:cxnLst/>
              <a:rect l="l" t="t" r="r" b="b"/>
              <a:pathLst>
                <a:path w="18507" h="2888" extrusionOk="0">
                  <a:moveTo>
                    <a:pt x="1" y="1"/>
                  </a:moveTo>
                  <a:cubicBezTo>
                    <a:pt x="437" y="831"/>
                    <a:pt x="1083" y="1549"/>
                    <a:pt x="1872" y="2053"/>
                  </a:cubicBezTo>
                  <a:cubicBezTo>
                    <a:pt x="2736" y="2601"/>
                    <a:pt x="3760" y="2887"/>
                    <a:pt x="4782" y="2887"/>
                  </a:cubicBezTo>
                  <a:cubicBezTo>
                    <a:pt x="5270" y="2887"/>
                    <a:pt x="5757" y="2822"/>
                    <a:pt x="6227" y="2689"/>
                  </a:cubicBezTo>
                  <a:cubicBezTo>
                    <a:pt x="7227" y="2403"/>
                    <a:pt x="8146" y="1832"/>
                    <a:pt x="9177" y="1682"/>
                  </a:cubicBezTo>
                  <a:cubicBezTo>
                    <a:pt x="9376" y="1653"/>
                    <a:pt x="9575" y="1640"/>
                    <a:pt x="9773" y="1640"/>
                  </a:cubicBezTo>
                  <a:cubicBezTo>
                    <a:pt x="11106" y="1640"/>
                    <a:pt x="12423" y="2218"/>
                    <a:pt x="13773" y="2298"/>
                  </a:cubicBezTo>
                  <a:cubicBezTo>
                    <a:pt x="13869" y="2304"/>
                    <a:pt x="13964" y="2306"/>
                    <a:pt x="14059" y="2306"/>
                  </a:cubicBezTo>
                  <a:cubicBezTo>
                    <a:pt x="15793" y="2306"/>
                    <a:pt x="17467" y="1382"/>
                    <a:pt x="18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3" name="Google Shape;563;p52"/>
            <p:cNvGrpSpPr/>
            <p:nvPr/>
          </p:nvGrpSpPr>
          <p:grpSpPr>
            <a:xfrm>
              <a:off x="246061" y="1412165"/>
              <a:ext cx="8720172" cy="1766282"/>
              <a:chOff x="246061" y="-434635"/>
              <a:chExt cx="8720172" cy="1766282"/>
            </a:xfrm>
          </p:grpSpPr>
          <p:sp>
            <p:nvSpPr>
              <p:cNvPr id="564" name="Google Shape;564;p52"/>
              <p:cNvSpPr/>
              <p:nvPr/>
            </p:nvSpPr>
            <p:spPr>
              <a:xfrm>
                <a:off x="246061" y="-434635"/>
                <a:ext cx="378089" cy="363569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3230" extrusionOk="0">
                    <a:moveTo>
                      <a:pt x="3358" y="1"/>
                    </a:moveTo>
                    <a:lnTo>
                      <a:pt x="0" y="1212"/>
                    </a:lnTo>
                    <a:lnTo>
                      <a:pt x="1800" y="3229"/>
                    </a:lnTo>
                    <a:lnTo>
                      <a:pt x="335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52"/>
              <p:cNvSpPr/>
              <p:nvPr/>
            </p:nvSpPr>
            <p:spPr>
              <a:xfrm>
                <a:off x="8761045" y="1050474"/>
                <a:ext cx="205188" cy="140477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06" extrusionOk="0">
                    <a:moveTo>
                      <a:pt x="1392" y="1"/>
                    </a:moveTo>
                    <a:lnTo>
                      <a:pt x="0" y="1906"/>
                    </a:lnTo>
                    <a:lnTo>
                      <a:pt x="2784" y="1906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52"/>
              <p:cNvSpPr/>
              <p:nvPr/>
            </p:nvSpPr>
            <p:spPr>
              <a:xfrm>
                <a:off x="8761045" y="1190876"/>
                <a:ext cx="205188" cy="140772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10" extrusionOk="0">
                    <a:moveTo>
                      <a:pt x="1392" y="1"/>
                    </a:moveTo>
                    <a:lnTo>
                      <a:pt x="0" y="1909"/>
                    </a:lnTo>
                    <a:lnTo>
                      <a:pt x="2784" y="1909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">
    <p:bg>
      <p:bgPr>
        <a:solidFill>
          <a:schemeClr val="dk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3"/>
          <p:cNvGrpSpPr/>
          <p:nvPr/>
        </p:nvGrpSpPr>
        <p:grpSpPr>
          <a:xfrm>
            <a:off x="-1019576" y="-31904"/>
            <a:ext cx="10163576" cy="5187783"/>
            <a:chOff x="-1019576" y="-31904"/>
            <a:chExt cx="10163576" cy="5187783"/>
          </a:xfrm>
        </p:grpSpPr>
        <p:sp>
          <p:nvSpPr>
            <p:cNvPr id="99" name="Google Shape;99;p13"/>
            <p:cNvSpPr/>
            <p:nvPr/>
          </p:nvSpPr>
          <p:spPr>
            <a:xfrm>
              <a:off x="-25" y="4272475"/>
              <a:ext cx="9143989" cy="860614"/>
            </a:xfrm>
            <a:custGeom>
              <a:avLst/>
              <a:gdLst/>
              <a:ahLst/>
              <a:cxnLst/>
              <a:rect l="l" t="t" r="r" b="b"/>
              <a:pathLst>
                <a:path w="69963" h="11820" extrusionOk="0">
                  <a:moveTo>
                    <a:pt x="1" y="0"/>
                  </a:moveTo>
                  <a:lnTo>
                    <a:pt x="1" y="11820"/>
                  </a:lnTo>
                  <a:lnTo>
                    <a:pt x="69962" y="11820"/>
                  </a:lnTo>
                  <a:lnTo>
                    <a:pt x="69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0" name="Google Shape;100;p13"/>
            <p:cNvGrpSpPr/>
            <p:nvPr/>
          </p:nvGrpSpPr>
          <p:grpSpPr>
            <a:xfrm>
              <a:off x="5107548" y="-31904"/>
              <a:ext cx="4036452" cy="5028462"/>
              <a:chOff x="5075688" y="-43"/>
              <a:chExt cx="4036452" cy="5028462"/>
            </a:xfrm>
          </p:grpSpPr>
          <p:sp>
            <p:nvSpPr>
              <p:cNvPr id="101" name="Google Shape;101;p13"/>
              <p:cNvSpPr/>
              <p:nvPr/>
            </p:nvSpPr>
            <p:spPr>
              <a:xfrm rot="10800000">
                <a:off x="6602782" y="-43"/>
                <a:ext cx="2509357" cy="2228579"/>
              </a:xfrm>
              <a:custGeom>
                <a:avLst/>
                <a:gdLst/>
                <a:ahLst/>
                <a:cxnLst/>
                <a:rect l="l" t="t" r="r" b="b"/>
                <a:pathLst>
                  <a:path w="13583" h="12063" extrusionOk="0">
                    <a:moveTo>
                      <a:pt x="5144" y="1"/>
                    </a:moveTo>
                    <a:cubicBezTo>
                      <a:pt x="4965" y="1"/>
                      <a:pt x="4788" y="15"/>
                      <a:pt x="4614" y="42"/>
                    </a:cubicBezTo>
                    <a:cubicBezTo>
                      <a:pt x="3179" y="267"/>
                      <a:pt x="2097" y="1206"/>
                      <a:pt x="1028" y="2110"/>
                    </a:cubicBezTo>
                    <a:cubicBezTo>
                      <a:pt x="718" y="2369"/>
                      <a:pt x="358" y="2611"/>
                      <a:pt x="1" y="2856"/>
                    </a:cubicBezTo>
                    <a:lnTo>
                      <a:pt x="1" y="12063"/>
                    </a:lnTo>
                    <a:lnTo>
                      <a:pt x="4213" y="12063"/>
                    </a:lnTo>
                    <a:cubicBezTo>
                      <a:pt x="4399" y="11297"/>
                      <a:pt x="4787" y="10607"/>
                      <a:pt x="5424" y="10147"/>
                    </a:cubicBezTo>
                    <a:cubicBezTo>
                      <a:pt x="6502" y="9357"/>
                      <a:pt x="7956" y="9436"/>
                      <a:pt x="9289" y="9361"/>
                    </a:cubicBezTo>
                    <a:cubicBezTo>
                      <a:pt x="10432" y="9296"/>
                      <a:pt x="11633" y="9058"/>
                      <a:pt x="12470" y="8275"/>
                    </a:cubicBezTo>
                    <a:cubicBezTo>
                      <a:pt x="13307" y="7496"/>
                      <a:pt x="13582" y="6034"/>
                      <a:pt x="12783" y="5217"/>
                    </a:cubicBezTo>
                    <a:cubicBezTo>
                      <a:pt x="11722" y="4135"/>
                      <a:pt x="9616" y="4775"/>
                      <a:pt x="8636" y="3621"/>
                    </a:cubicBezTo>
                    <a:cubicBezTo>
                      <a:pt x="8115" y="3013"/>
                      <a:pt x="8122" y="2118"/>
                      <a:pt x="7755" y="1407"/>
                    </a:cubicBezTo>
                    <a:cubicBezTo>
                      <a:pt x="7277" y="481"/>
                      <a:pt x="6199" y="1"/>
                      <a:pt x="51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3"/>
              <p:cNvSpPr/>
              <p:nvPr/>
            </p:nvSpPr>
            <p:spPr>
              <a:xfrm rot="10800000">
                <a:off x="5075688" y="4678722"/>
                <a:ext cx="416321" cy="349697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3501" extrusionOk="0">
                    <a:moveTo>
                      <a:pt x="0" y="0"/>
                    </a:moveTo>
                    <a:lnTo>
                      <a:pt x="2379" y="3501"/>
                    </a:lnTo>
                    <a:lnTo>
                      <a:pt x="4168" y="8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3"/>
              <p:cNvSpPr/>
              <p:nvPr/>
            </p:nvSpPr>
            <p:spPr>
              <a:xfrm rot="10800000">
                <a:off x="7731131" y="1176835"/>
                <a:ext cx="279478" cy="257703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2580" extrusionOk="0">
                    <a:moveTo>
                      <a:pt x="1402" y="0"/>
                    </a:moveTo>
                    <a:lnTo>
                      <a:pt x="1" y="2579"/>
                    </a:lnTo>
                    <a:lnTo>
                      <a:pt x="2797" y="1722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" name="Google Shape;104;p13"/>
            <p:cNvSpPr/>
            <p:nvPr/>
          </p:nvSpPr>
          <p:spPr>
            <a:xfrm>
              <a:off x="-1019576" y="2606313"/>
              <a:ext cx="3180564" cy="2549566"/>
            </a:xfrm>
            <a:custGeom>
              <a:avLst/>
              <a:gdLst/>
              <a:ahLst/>
              <a:cxnLst/>
              <a:rect l="l" t="t" r="r" b="b"/>
              <a:pathLst>
                <a:path w="63047" h="50539" extrusionOk="0">
                  <a:moveTo>
                    <a:pt x="12202" y="0"/>
                  </a:moveTo>
                  <a:cubicBezTo>
                    <a:pt x="9265" y="0"/>
                    <a:pt x="6469" y="237"/>
                    <a:pt x="3876" y="616"/>
                  </a:cubicBezTo>
                  <a:cubicBezTo>
                    <a:pt x="2569" y="805"/>
                    <a:pt x="1276" y="1048"/>
                    <a:pt x="1" y="1336"/>
                  </a:cubicBezTo>
                  <a:lnTo>
                    <a:pt x="1" y="50538"/>
                  </a:lnTo>
                  <a:lnTo>
                    <a:pt x="61918" y="50538"/>
                  </a:lnTo>
                  <a:cubicBezTo>
                    <a:pt x="63046" y="38393"/>
                    <a:pt x="57947" y="23633"/>
                    <a:pt x="45302" y="12529"/>
                  </a:cubicBezTo>
                  <a:cubicBezTo>
                    <a:pt x="34285" y="2850"/>
                    <a:pt x="22391" y="0"/>
                    <a:pt x="12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 rot="-7694763">
              <a:off x="216952" y="1356031"/>
              <a:ext cx="289570" cy="243250"/>
            </a:xfrm>
            <a:custGeom>
              <a:avLst/>
              <a:gdLst/>
              <a:ahLst/>
              <a:cxnLst/>
              <a:rect l="l" t="t" r="r" b="b"/>
              <a:pathLst>
                <a:path w="4168" h="3501" extrusionOk="0">
                  <a:moveTo>
                    <a:pt x="0" y="0"/>
                  </a:moveTo>
                  <a:lnTo>
                    <a:pt x="2379" y="3501"/>
                  </a:lnTo>
                  <a:lnTo>
                    <a:pt x="41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13"/>
          <p:cNvSpPr txBox="1">
            <a:spLocks noGrp="1"/>
          </p:cNvSpPr>
          <p:nvPr>
            <p:ph type="ctrTitle"/>
          </p:nvPr>
        </p:nvSpPr>
        <p:spPr>
          <a:xfrm>
            <a:off x="1922276" y="1566775"/>
            <a:ext cx="2501400" cy="4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2119525" y="1880700"/>
            <a:ext cx="2106900" cy="6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2" hasCustomPrompt="1"/>
          </p:nvPr>
        </p:nvSpPr>
        <p:spPr>
          <a:xfrm>
            <a:off x="2643180" y="1121775"/>
            <a:ext cx="1059600" cy="52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ctrTitle" idx="3"/>
          </p:nvPr>
        </p:nvSpPr>
        <p:spPr>
          <a:xfrm>
            <a:off x="4917638" y="1566775"/>
            <a:ext cx="2106900" cy="4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4"/>
          </p:nvPr>
        </p:nvSpPr>
        <p:spPr>
          <a:xfrm>
            <a:off x="4917650" y="1880700"/>
            <a:ext cx="2106900" cy="6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5" hasCustomPrompt="1"/>
          </p:nvPr>
        </p:nvSpPr>
        <p:spPr>
          <a:xfrm>
            <a:off x="5441305" y="1121775"/>
            <a:ext cx="1059600" cy="52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ctrTitle" idx="6"/>
          </p:nvPr>
        </p:nvSpPr>
        <p:spPr>
          <a:xfrm>
            <a:off x="720450" y="3252901"/>
            <a:ext cx="2106900" cy="4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7"/>
          </p:nvPr>
        </p:nvSpPr>
        <p:spPr>
          <a:xfrm>
            <a:off x="720479" y="3566825"/>
            <a:ext cx="2106900" cy="6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8" hasCustomPrompt="1"/>
          </p:nvPr>
        </p:nvSpPr>
        <p:spPr>
          <a:xfrm>
            <a:off x="1327580" y="2807900"/>
            <a:ext cx="892500" cy="52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>
            <a:spLocks noGrp="1"/>
          </p:cNvSpPr>
          <p:nvPr>
            <p:ph type="ctrTitle" idx="9"/>
          </p:nvPr>
        </p:nvSpPr>
        <p:spPr>
          <a:xfrm>
            <a:off x="3518562" y="3252900"/>
            <a:ext cx="2106900" cy="4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3"/>
          </p:nvPr>
        </p:nvSpPr>
        <p:spPr>
          <a:xfrm>
            <a:off x="3518563" y="3566825"/>
            <a:ext cx="2106900" cy="6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14" hasCustomPrompt="1"/>
          </p:nvPr>
        </p:nvSpPr>
        <p:spPr>
          <a:xfrm>
            <a:off x="4042218" y="2807899"/>
            <a:ext cx="1059600" cy="52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ctrTitle" idx="15"/>
          </p:nvPr>
        </p:nvSpPr>
        <p:spPr>
          <a:xfrm>
            <a:off x="6316687" y="3252900"/>
            <a:ext cx="2106900" cy="4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16"/>
          </p:nvPr>
        </p:nvSpPr>
        <p:spPr>
          <a:xfrm>
            <a:off x="6316688" y="3566825"/>
            <a:ext cx="2106900" cy="6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17" hasCustomPrompt="1"/>
          </p:nvPr>
        </p:nvSpPr>
        <p:spPr>
          <a:xfrm>
            <a:off x="6840343" y="2807899"/>
            <a:ext cx="1059600" cy="52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3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53"/>
          <p:cNvGrpSpPr/>
          <p:nvPr/>
        </p:nvGrpSpPr>
        <p:grpSpPr>
          <a:xfrm rot="10800000" flipH="1">
            <a:off x="-30" y="192978"/>
            <a:ext cx="9186530" cy="5028462"/>
            <a:chOff x="-74390" y="-43"/>
            <a:chExt cx="9186530" cy="5028462"/>
          </a:xfrm>
        </p:grpSpPr>
        <p:sp>
          <p:nvSpPr>
            <p:cNvPr id="569" name="Google Shape;569;p53"/>
            <p:cNvSpPr/>
            <p:nvPr/>
          </p:nvSpPr>
          <p:spPr>
            <a:xfrm rot="10800000">
              <a:off x="-74390" y="-31"/>
              <a:ext cx="9026004" cy="3606773"/>
            </a:xfrm>
            <a:custGeom>
              <a:avLst/>
              <a:gdLst/>
              <a:ahLst/>
              <a:cxnLst/>
              <a:rect l="l" t="t" r="r" b="b"/>
              <a:pathLst>
                <a:path w="38804" h="15506" extrusionOk="0">
                  <a:moveTo>
                    <a:pt x="18372" y="1"/>
                  </a:moveTo>
                  <a:cubicBezTo>
                    <a:pt x="15851" y="1"/>
                    <a:pt x="13315" y="1007"/>
                    <a:pt x="11592" y="2856"/>
                  </a:cubicBezTo>
                  <a:cubicBezTo>
                    <a:pt x="10378" y="4162"/>
                    <a:pt x="9486" y="5874"/>
                    <a:pt x="7880" y="6653"/>
                  </a:cubicBezTo>
                  <a:cubicBezTo>
                    <a:pt x="6924" y="7115"/>
                    <a:pt x="5829" y="7184"/>
                    <a:pt x="4811" y="7500"/>
                  </a:cubicBezTo>
                  <a:cubicBezTo>
                    <a:pt x="3205" y="8000"/>
                    <a:pt x="1810" y="9143"/>
                    <a:pt x="1008" y="10620"/>
                  </a:cubicBezTo>
                  <a:cubicBezTo>
                    <a:pt x="204" y="12096"/>
                    <a:pt x="0" y="13889"/>
                    <a:pt x="457" y="15505"/>
                  </a:cubicBezTo>
                  <a:lnTo>
                    <a:pt x="37742" y="15244"/>
                  </a:lnTo>
                  <a:cubicBezTo>
                    <a:pt x="37753" y="15310"/>
                    <a:pt x="37792" y="15337"/>
                    <a:pt x="37844" y="15337"/>
                  </a:cubicBezTo>
                  <a:cubicBezTo>
                    <a:pt x="37956" y="15337"/>
                    <a:pt x="38124" y="15208"/>
                    <a:pt x="38171" y="15070"/>
                  </a:cubicBezTo>
                  <a:cubicBezTo>
                    <a:pt x="38804" y="13270"/>
                    <a:pt x="38259" y="11229"/>
                    <a:pt x="37238" y="9619"/>
                  </a:cubicBezTo>
                  <a:cubicBezTo>
                    <a:pt x="36589" y="8595"/>
                    <a:pt x="35707" y="7663"/>
                    <a:pt x="34575" y="7228"/>
                  </a:cubicBezTo>
                  <a:cubicBezTo>
                    <a:pt x="33829" y="6942"/>
                    <a:pt x="33017" y="6887"/>
                    <a:pt x="32227" y="6744"/>
                  </a:cubicBezTo>
                  <a:cubicBezTo>
                    <a:pt x="31046" y="6534"/>
                    <a:pt x="29900" y="6125"/>
                    <a:pt x="28852" y="5540"/>
                  </a:cubicBezTo>
                  <a:cubicBezTo>
                    <a:pt x="26453" y="4203"/>
                    <a:pt x="24613" y="1978"/>
                    <a:pt x="22125" y="815"/>
                  </a:cubicBezTo>
                  <a:cubicBezTo>
                    <a:pt x="20952" y="265"/>
                    <a:pt x="19664" y="1"/>
                    <a:pt x="183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3"/>
            <p:cNvSpPr/>
            <p:nvPr/>
          </p:nvSpPr>
          <p:spPr>
            <a:xfrm rot="10800000">
              <a:off x="6602782" y="-43"/>
              <a:ext cx="2509357" cy="2228579"/>
            </a:xfrm>
            <a:custGeom>
              <a:avLst/>
              <a:gdLst/>
              <a:ahLst/>
              <a:cxnLst/>
              <a:rect l="l" t="t" r="r" b="b"/>
              <a:pathLst>
                <a:path w="13583" h="12063" extrusionOk="0">
                  <a:moveTo>
                    <a:pt x="5144" y="1"/>
                  </a:moveTo>
                  <a:cubicBezTo>
                    <a:pt x="4965" y="1"/>
                    <a:pt x="4788" y="15"/>
                    <a:pt x="4614" y="42"/>
                  </a:cubicBezTo>
                  <a:cubicBezTo>
                    <a:pt x="3179" y="267"/>
                    <a:pt x="2097" y="1206"/>
                    <a:pt x="1028" y="2110"/>
                  </a:cubicBezTo>
                  <a:cubicBezTo>
                    <a:pt x="718" y="2369"/>
                    <a:pt x="358" y="2611"/>
                    <a:pt x="1" y="2856"/>
                  </a:cubicBezTo>
                  <a:lnTo>
                    <a:pt x="1" y="12063"/>
                  </a:lnTo>
                  <a:lnTo>
                    <a:pt x="4213" y="12063"/>
                  </a:lnTo>
                  <a:cubicBezTo>
                    <a:pt x="4399" y="11297"/>
                    <a:pt x="4787" y="10607"/>
                    <a:pt x="5424" y="10147"/>
                  </a:cubicBezTo>
                  <a:cubicBezTo>
                    <a:pt x="6502" y="9357"/>
                    <a:pt x="7956" y="9436"/>
                    <a:pt x="9289" y="9361"/>
                  </a:cubicBezTo>
                  <a:cubicBezTo>
                    <a:pt x="10432" y="9296"/>
                    <a:pt x="11633" y="9058"/>
                    <a:pt x="12470" y="8275"/>
                  </a:cubicBezTo>
                  <a:cubicBezTo>
                    <a:pt x="13307" y="7496"/>
                    <a:pt x="13582" y="6034"/>
                    <a:pt x="12783" y="5217"/>
                  </a:cubicBezTo>
                  <a:cubicBezTo>
                    <a:pt x="11722" y="4135"/>
                    <a:pt x="9616" y="4775"/>
                    <a:pt x="8636" y="3621"/>
                  </a:cubicBezTo>
                  <a:cubicBezTo>
                    <a:pt x="8115" y="3013"/>
                    <a:pt x="8122" y="2118"/>
                    <a:pt x="7755" y="1407"/>
                  </a:cubicBezTo>
                  <a:cubicBezTo>
                    <a:pt x="7277" y="481"/>
                    <a:pt x="6199" y="1"/>
                    <a:pt x="5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3"/>
            <p:cNvSpPr/>
            <p:nvPr/>
          </p:nvSpPr>
          <p:spPr>
            <a:xfrm rot="10800000">
              <a:off x="5075688" y="4678722"/>
              <a:ext cx="416321" cy="349697"/>
            </a:xfrm>
            <a:custGeom>
              <a:avLst/>
              <a:gdLst/>
              <a:ahLst/>
              <a:cxnLst/>
              <a:rect l="l" t="t" r="r" b="b"/>
              <a:pathLst>
                <a:path w="4168" h="3501" extrusionOk="0">
                  <a:moveTo>
                    <a:pt x="0" y="0"/>
                  </a:moveTo>
                  <a:lnTo>
                    <a:pt x="2379" y="3501"/>
                  </a:lnTo>
                  <a:lnTo>
                    <a:pt x="41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3"/>
            <p:cNvSpPr/>
            <p:nvPr/>
          </p:nvSpPr>
          <p:spPr>
            <a:xfrm rot="10800000">
              <a:off x="7731131" y="1176835"/>
              <a:ext cx="279478" cy="257703"/>
            </a:xfrm>
            <a:custGeom>
              <a:avLst/>
              <a:gdLst/>
              <a:ahLst/>
              <a:cxnLst/>
              <a:rect l="l" t="t" r="r" b="b"/>
              <a:pathLst>
                <a:path w="2798" h="2580" extrusionOk="0">
                  <a:moveTo>
                    <a:pt x="1402" y="0"/>
                  </a:moveTo>
                  <a:lnTo>
                    <a:pt x="1" y="2579"/>
                  </a:lnTo>
                  <a:lnTo>
                    <a:pt x="2797" y="1722"/>
                  </a:lnTo>
                  <a:lnTo>
                    <a:pt x="14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6"/>
          <p:cNvSpPr txBox="1">
            <a:spLocks noGrp="1"/>
          </p:cNvSpPr>
          <p:nvPr>
            <p:ph type="title"/>
          </p:nvPr>
        </p:nvSpPr>
        <p:spPr>
          <a:xfrm>
            <a:off x="4081587" y="1567200"/>
            <a:ext cx="3495600" cy="16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" name="Google Shape;10;p26"/>
          <p:cNvSpPr txBox="1">
            <a:spLocks noGrp="1"/>
          </p:cNvSpPr>
          <p:nvPr>
            <p:ph type="title" idx="2"/>
          </p:nvPr>
        </p:nvSpPr>
        <p:spPr>
          <a:xfrm>
            <a:off x="1522800" y="1643400"/>
            <a:ext cx="2602800" cy="20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" name="Google Shape;11;p26"/>
          <p:cNvSpPr txBox="1">
            <a:spLocks noGrp="1"/>
          </p:cNvSpPr>
          <p:nvPr>
            <p:ph type="subTitle" idx="1"/>
          </p:nvPr>
        </p:nvSpPr>
        <p:spPr>
          <a:xfrm>
            <a:off x="4088025" y="3174900"/>
            <a:ext cx="2861700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" name="Google Shape;12;p26"/>
          <p:cNvGrpSpPr/>
          <p:nvPr/>
        </p:nvGrpSpPr>
        <p:grpSpPr>
          <a:xfrm>
            <a:off x="-289875" y="-692762"/>
            <a:ext cx="10031725" cy="6347387"/>
            <a:chOff x="-289875" y="-692762"/>
            <a:chExt cx="10031725" cy="6347387"/>
          </a:xfrm>
        </p:grpSpPr>
        <p:grpSp>
          <p:nvGrpSpPr>
            <p:cNvPr id="13" name="Google Shape;13;p26"/>
            <p:cNvGrpSpPr/>
            <p:nvPr/>
          </p:nvGrpSpPr>
          <p:grpSpPr>
            <a:xfrm>
              <a:off x="6677058" y="4105234"/>
              <a:ext cx="2748192" cy="881100"/>
              <a:chOff x="6677058" y="4105234"/>
              <a:chExt cx="2748192" cy="881100"/>
            </a:xfrm>
          </p:grpSpPr>
          <p:sp>
            <p:nvSpPr>
              <p:cNvPr id="14" name="Google Shape;14;p26"/>
              <p:cNvSpPr/>
              <p:nvPr/>
            </p:nvSpPr>
            <p:spPr>
              <a:xfrm flipH="1">
                <a:off x="8575950" y="4105234"/>
                <a:ext cx="849300" cy="8811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  <p:sp>
            <p:nvSpPr>
              <p:cNvPr id="15" name="Google Shape;15;p26"/>
              <p:cNvSpPr/>
              <p:nvPr/>
            </p:nvSpPr>
            <p:spPr>
              <a:xfrm>
                <a:off x="6677058" y="4345123"/>
                <a:ext cx="501000" cy="5202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</p:grpSp>
        <p:sp>
          <p:nvSpPr>
            <p:cNvPr id="16" name="Google Shape;16;p26"/>
            <p:cNvSpPr/>
            <p:nvPr/>
          </p:nvSpPr>
          <p:spPr>
            <a:xfrm>
              <a:off x="860637" y="4774125"/>
              <a:ext cx="849300" cy="880500"/>
            </a:xfrm>
            <a:prstGeom prst="ellipse">
              <a:avLst/>
            </a:prstGeom>
            <a:solidFill>
              <a:srgbClr val="FFC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SzPts val="1400"/>
              </a:pPr>
              <a:endParaRPr/>
            </a:p>
          </p:txBody>
        </p:sp>
        <p:sp>
          <p:nvSpPr>
            <p:cNvPr id="17" name="Google Shape;17;p26"/>
            <p:cNvSpPr/>
            <p:nvPr/>
          </p:nvSpPr>
          <p:spPr>
            <a:xfrm flipH="1">
              <a:off x="2300150" y="-322478"/>
              <a:ext cx="499500" cy="51840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SzPts val="1400"/>
              </a:pPr>
              <a:endParaRPr/>
            </a:p>
          </p:txBody>
        </p:sp>
        <p:grpSp>
          <p:nvGrpSpPr>
            <p:cNvPr id="18" name="Google Shape;18;p26"/>
            <p:cNvGrpSpPr/>
            <p:nvPr/>
          </p:nvGrpSpPr>
          <p:grpSpPr>
            <a:xfrm>
              <a:off x="-289875" y="-692762"/>
              <a:ext cx="2334675" cy="1738737"/>
              <a:chOff x="-289875" y="-692762"/>
              <a:chExt cx="2334675" cy="1738737"/>
            </a:xfrm>
          </p:grpSpPr>
          <p:sp>
            <p:nvSpPr>
              <p:cNvPr id="19" name="Google Shape;19;p26"/>
              <p:cNvSpPr/>
              <p:nvPr/>
            </p:nvSpPr>
            <p:spPr>
              <a:xfrm>
                <a:off x="1000800" y="-692762"/>
                <a:ext cx="1044000" cy="10494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  <p:sp>
            <p:nvSpPr>
              <p:cNvPr id="20" name="Google Shape;20;p26"/>
              <p:cNvSpPr/>
              <p:nvPr/>
            </p:nvSpPr>
            <p:spPr>
              <a:xfrm>
                <a:off x="-289875" y="-491825"/>
                <a:ext cx="1607400" cy="15378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</p:grpSp>
        <p:grpSp>
          <p:nvGrpSpPr>
            <p:cNvPr id="21" name="Google Shape;21;p26"/>
            <p:cNvGrpSpPr/>
            <p:nvPr/>
          </p:nvGrpSpPr>
          <p:grpSpPr>
            <a:xfrm>
              <a:off x="7032825" y="-612750"/>
              <a:ext cx="2709025" cy="2044550"/>
              <a:chOff x="7032825" y="-612750"/>
              <a:chExt cx="2709025" cy="2044550"/>
            </a:xfrm>
          </p:grpSpPr>
          <p:sp>
            <p:nvSpPr>
              <p:cNvPr id="22" name="Google Shape;22;p26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  <p:sp>
            <p:nvSpPr>
              <p:cNvPr id="23" name="Google Shape;23;p26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348498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1">
  <p:cSld name="Title + Two Columns 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27"/>
          <p:cNvGrpSpPr/>
          <p:nvPr/>
        </p:nvGrpSpPr>
        <p:grpSpPr>
          <a:xfrm>
            <a:off x="-542478" y="-875362"/>
            <a:ext cx="10314178" cy="6894226"/>
            <a:chOff x="-542478" y="-875363"/>
            <a:chExt cx="10314178" cy="6894226"/>
          </a:xfrm>
        </p:grpSpPr>
        <p:grpSp>
          <p:nvGrpSpPr>
            <p:cNvPr id="26" name="Google Shape;26;p27"/>
            <p:cNvGrpSpPr/>
            <p:nvPr/>
          </p:nvGrpSpPr>
          <p:grpSpPr>
            <a:xfrm>
              <a:off x="7032825" y="-612750"/>
              <a:ext cx="2709025" cy="2044550"/>
              <a:chOff x="7032825" y="-612750"/>
              <a:chExt cx="2709025" cy="2044550"/>
            </a:xfrm>
          </p:grpSpPr>
          <p:sp>
            <p:nvSpPr>
              <p:cNvPr id="27" name="Google Shape;27;p27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  <p:sp>
            <p:nvSpPr>
              <p:cNvPr id="28" name="Google Shape;28;p27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</p:grpSp>
        <p:grpSp>
          <p:nvGrpSpPr>
            <p:cNvPr id="29" name="Google Shape;29;p27"/>
            <p:cNvGrpSpPr/>
            <p:nvPr/>
          </p:nvGrpSpPr>
          <p:grpSpPr>
            <a:xfrm>
              <a:off x="-542478" y="-875363"/>
              <a:ext cx="2611931" cy="1750164"/>
              <a:chOff x="-542478" y="-830025"/>
              <a:chExt cx="2611931" cy="1750164"/>
            </a:xfrm>
          </p:grpSpPr>
          <p:sp>
            <p:nvSpPr>
              <p:cNvPr id="30" name="Google Shape;30;p27"/>
              <p:cNvSpPr/>
              <p:nvPr/>
            </p:nvSpPr>
            <p:spPr>
              <a:xfrm rot="10800000">
                <a:off x="-542478" y="-806061"/>
                <a:ext cx="1607400" cy="17262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  <p:sp>
            <p:nvSpPr>
              <p:cNvPr id="31" name="Google Shape;31;p27"/>
              <p:cNvSpPr/>
              <p:nvPr/>
            </p:nvSpPr>
            <p:spPr>
              <a:xfrm rot="10800000">
                <a:off x="562553" y="-830025"/>
                <a:ext cx="1506900" cy="15051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</p:grpSp>
        <p:grpSp>
          <p:nvGrpSpPr>
            <p:cNvPr id="32" name="Google Shape;32;p27"/>
            <p:cNvGrpSpPr/>
            <p:nvPr/>
          </p:nvGrpSpPr>
          <p:grpSpPr>
            <a:xfrm>
              <a:off x="-408562" y="1251344"/>
              <a:ext cx="10180262" cy="4767519"/>
              <a:chOff x="-408562" y="1296681"/>
              <a:chExt cx="10180262" cy="4767519"/>
            </a:xfrm>
          </p:grpSpPr>
          <p:sp>
            <p:nvSpPr>
              <p:cNvPr id="33" name="Google Shape;33;p27"/>
              <p:cNvSpPr/>
              <p:nvPr/>
            </p:nvSpPr>
            <p:spPr>
              <a:xfrm>
                <a:off x="-58528" y="1296681"/>
                <a:ext cx="184200" cy="1911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  <p:sp>
            <p:nvSpPr>
              <p:cNvPr id="34" name="Google Shape;34;p27"/>
              <p:cNvSpPr/>
              <p:nvPr/>
            </p:nvSpPr>
            <p:spPr>
              <a:xfrm>
                <a:off x="-408562" y="4685402"/>
                <a:ext cx="785700" cy="8154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  <p:sp>
            <p:nvSpPr>
              <p:cNvPr id="35" name="Google Shape;35;p27"/>
              <p:cNvSpPr/>
              <p:nvPr/>
            </p:nvSpPr>
            <p:spPr>
              <a:xfrm>
                <a:off x="8461300" y="4746900"/>
                <a:ext cx="1310400" cy="13173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  <p:sp>
            <p:nvSpPr>
              <p:cNvPr id="36" name="Google Shape;36;p27"/>
              <p:cNvSpPr/>
              <p:nvPr/>
            </p:nvSpPr>
            <p:spPr>
              <a:xfrm>
                <a:off x="8767900" y="4168075"/>
                <a:ext cx="228900" cy="2379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</p:grpSp>
      </p:grpSp>
      <p:sp>
        <p:nvSpPr>
          <p:cNvPr id="37" name="Google Shape;37;p27"/>
          <p:cNvSpPr txBox="1">
            <a:spLocks noGrp="1"/>
          </p:cNvSpPr>
          <p:nvPr>
            <p:ph type="title"/>
          </p:nvPr>
        </p:nvSpPr>
        <p:spPr>
          <a:xfrm>
            <a:off x="715050" y="445475"/>
            <a:ext cx="77139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8" name="Google Shape;38;p27"/>
          <p:cNvSpPr txBox="1">
            <a:spLocks noGrp="1"/>
          </p:cNvSpPr>
          <p:nvPr>
            <p:ph type="title" idx="2"/>
          </p:nvPr>
        </p:nvSpPr>
        <p:spPr>
          <a:xfrm>
            <a:off x="4918740" y="3448623"/>
            <a:ext cx="21105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27"/>
          <p:cNvSpPr txBox="1">
            <a:spLocks noGrp="1"/>
          </p:cNvSpPr>
          <p:nvPr>
            <p:ph type="subTitle" idx="1"/>
          </p:nvPr>
        </p:nvSpPr>
        <p:spPr>
          <a:xfrm>
            <a:off x="4918740" y="3752231"/>
            <a:ext cx="2110500" cy="8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7"/>
          <p:cNvSpPr txBox="1">
            <a:spLocks noGrp="1"/>
          </p:cNvSpPr>
          <p:nvPr>
            <p:ph type="title" idx="3"/>
          </p:nvPr>
        </p:nvSpPr>
        <p:spPr>
          <a:xfrm>
            <a:off x="2114760" y="3448623"/>
            <a:ext cx="21105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subTitle" idx="4"/>
          </p:nvPr>
        </p:nvSpPr>
        <p:spPr>
          <a:xfrm>
            <a:off x="2114765" y="3772749"/>
            <a:ext cx="21105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66511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28"/>
          <p:cNvGrpSpPr/>
          <p:nvPr/>
        </p:nvGrpSpPr>
        <p:grpSpPr>
          <a:xfrm>
            <a:off x="6426825" y="4193900"/>
            <a:ext cx="3438125" cy="1776450"/>
            <a:chOff x="6426825" y="4193900"/>
            <a:chExt cx="3438125" cy="1776450"/>
          </a:xfrm>
        </p:grpSpPr>
        <p:sp>
          <p:nvSpPr>
            <p:cNvPr id="44" name="Google Shape;44;p28"/>
            <p:cNvSpPr/>
            <p:nvPr/>
          </p:nvSpPr>
          <p:spPr>
            <a:xfrm>
              <a:off x="8554550" y="4532450"/>
              <a:ext cx="1310400" cy="1317300"/>
            </a:xfrm>
            <a:prstGeom prst="ellipse">
              <a:avLst/>
            </a:prstGeom>
            <a:solidFill>
              <a:srgbClr val="ACE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SzPts val="1400"/>
              </a:pPr>
              <a:endParaRPr/>
            </a:p>
          </p:txBody>
        </p:sp>
        <p:sp>
          <p:nvSpPr>
            <p:cNvPr id="45" name="Google Shape;45;p28"/>
            <p:cNvSpPr/>
            <p:nvPr/>
          </p:nvSpPr>
          <p:spPr>
            <a:xfrm>
              <a:off x="7178050" y="4193900"/>
              <a:ext cx="1607400" cy="1537800"/>
            </a:xfrm>
            <a:prstGeom prst="ellipse">
              <a:avLst/>
            </a:prstGeom>
            <a:solidFill>
              <a:srgbClr val="ACE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SzPts val="1400"/>
              </a:pPr>
              <a:endParaRPr/>
            </a:p>
          </p:txBody>
        </p:sp>
        <p:sp>
          <p:nvSpPr>
            <p:cNvPr id="46" name="Google Shape;46;p28"/>
            <p:cNvSpPr/>
            <p:nvPr/>
          </p:nvSpPr>
          <p:spPr>
            <a:xfrm>
              <a:off x="6426825" y="4653050"/>
              <a:ext cx="1310400" cy="1317300"/>
            </a:xfrm>
            <a:prstGeom prst="ellipse">
              <a:avLst/>
            </a:prstGeom>
            <a:solidFill>
              <a:srgbClr val="ACE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SzPts val="1400"/>
              </a:pPr>
              <a:endParaRPr/>
            </a:p>
          </p:txBody>
        </p:sp>
      </p:grpSp>
      <p:grpSp>
        <p:nvGrpSpPr>
          <p:cNvPr id="47" name="Google Shape;47;p28"/>
          <p:cNvGrpSpPr/>
          <p:nvPr/>
        </p:nvGrpSpPr>
        <p:grpSpPr>
          <a:xfrm>
            <a:off x="-289875" y="-692762"/>
            <a:ext cx="10031725" cy="6347387"/>
            <a:chOff x="-289875" y="-692762"/>
            <a:chExt cx="10031725" cy="6347387"/>
          </a:xfrm>
        </p:grpSpPr>
        <p:grpSp>
          <p:nvGrpSpPr>
            <p:cNvPr id="48" name="Google Shape;48;p28"/>
            <p:cNvGrpSpPr/>
            <p:nvPr/>
          </p:nvGrpSpPr>
          <p:grpSpPr>
            <a:xfrm>
              <a:off x="6677058" y="4105234"/>
              <a:ext cx="2748192" cy="881100"/>
              <a:chOff x="6677058" y="4105234"/>
              <a:chExt cx="2748192" cy="881100"/>
            </a:xfrm>
          </p:grpSpPr>
          <p:sp>
            <p:nvSpPr>
              <p:cNvPr id="49" name="Google Shape;49;p28"/>
              <p:cNvSpPr/>
              <p:nvPr/>
            </p:nvSpPr>
            <p:spPr>
              <a:xfrm flipH="1">
                <a:off x="8575950" y="4105234"/>
                <a:ext cx="849300" cy="8811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  <p:sp>
            <p:nvSpPr>
              <p:cNvPr id="50" name="Google Shape;50;p28"/>
              <p:cNvSpPr/>
              <p:nvPr/>
            </p:nvSpPr>
            <p:spPr>
              <a:xfrm>
                <a:off x="6677058" y="4345123"/>
                <a:ext cx="501000" cy="5202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</p:grpSp>
        <p:sp>
          <p:nvSpPr>
            <p:cNvPr id="51" name="Google Shape;51;p28"/>
            <p:cNvSpPr/>
            <p:nvPr/>
          </p:nvSpPr>
          <p:spPr>
            <a:xfrm>
              <a:off x="860637" y="4774125"/>
              <a:ext cx="849300" cy="880500"/>
            </a:xfrm>
            <a:prstGeom prst="ellipse">
              <a:avLst/>
            </a:prstGeom>
            <a:solidFill>
              <a:srgbClr val="FFC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SzPts val="1400"/>
              </a:pPr>
              <a:endParaRPr/>
            </a:p>
          </p:txBody>
        </p:sp>
        <p:sp>
          <p:nvSpPr>
            <p:cNvPr id="52" name="Google Shape;52;p28"/>
            <p:cNvSpPr/>
            <p:nvPr/>
          </p:nvSpPr>
          <p:spPr>
            <a:xfrm flipH="1">
              <a:off x="2300150" y="-322478"/>
              <a:ext cx="499500" cy="51840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SzPts val="1400"/>
              </a:pPr>
              <a:endParaRPr/>
            </a:p>
          </p:txBody>
        </p:sp>
        <p:grpSp>
          <p:nvGrpSpPr>
            <p:cNvPr id="53" name="Google Shape;53;p28"/>
            <p:cNvGrpSpPr/>
            <p:nvPr/>
          </p:nvGrpSpPr>
          <p:grpSpPr>
            <a:xfrm>
              <a:off x="-289875" y="-692762"/>
              <a:ext cx="2334675" cy="1738737"/>
              <a:chOff x="-289875" y="-692762"/>
              <a:chExt cx="2334675" cy="1738737"/>
            </a:xfrm>
          </p:grpSpPr>
          <p:sp>
            <p:nvSpPr>
              <p:cNvPr id="54" name="Google Shape;54;p28"/>
              <p:cNvSpPr/>
              <p:nvPr/>
            </p:nvSpPr>
            <p:spPr>
              <a:xfrm>
                <a:off x="1000800" y="-692762"/>
                <a:ext cx="1044000" cy="10494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  <p:sp>
            <p:nvSpPr>
              <p:cNvPr id="55" name="Google Shape;55;p28"/>
              <p:cNvSpPr/>
              <p:nvPr/>
            </p:nvSpPr>
            <p:spPr>
              <a:xfrm>
                <a:off x="-289875" y="-491825"/>
                <a:ext cx="1607400" cy="15378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</p:grpSp>
        <p:grpSp>
          <p:nvGrpSpPr>
            <p:cNvPr id="56" name="Google Shape;56;p28"/>
            <p:cNvGrpSpPr/>
            <p:nvPr/>
          </p:nvGrpSpPr>
          <p:grpSpPr>
            <a:xfrm>
              <a:off x="7032825" y="-612750"/>
              <a:ext cx="2709025" cy="2044550"/>
              <a:chOff x="7032825" y="-612750"/>
              <a:chExt cx="2709025" cy="2044550"/>
            </a:xfrm>
          </p:grpSpPr>
          <p:sp>
            <p:nvSpPr>
              <p:cNvPr id="57" name="Google Shape;57;p28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  <p:sp>
            <p:nvSpPr>
              <p:cNvPr id="58" name="Google Shape;58;p28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</p:grpSp>
      </p:grpSp>
      <p:sp>
        <p:nvSpPr>
          <p:cNvPr id="59" name="Google Shape;59;p28"/>
          <p:cNvSpPr txBox="1">
            <a:spLocks noGrp="1"/>
          </p:cNvSpPr>
          <p:nvPr>
            <p:ph type="subTitle" idx="1"/>
          </p:nvPr>
        </p:nvSpPr>
        <p:spPr>
          <a:xfrm>
            <a:off x="1488600" y="1885475"/>
            <a:ext cx="6166800" cy="13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8"/>
          <p:cNvSpPr txBox="1">
            <a:spLocks noGrp="1"/>
          </p:cNvSpPr>
          <p:nvPr>
            <p:ph type="subTitle" idx="2"/>
          </p:nvPr>
        </p:nvSpPr>
        <p:spPr>
          <a:xfrm>
            <a:off x="3381600" y="2964850"/>
            <a:ext cx="23808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58562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30"/>
          <p:cNvGrpSpPr/>
          <p:nvPr/>
        </p:nvGrpSpPr>
        <p:grpSpPr>
          <a:xfrm>
            <a:off x="173156" y="3057500"/>
            <a:ext cx="9234594" cy="3263625"/>
            <a:chOff x="173156" y="2828900"/>
            <a:chExt cx="9234594" cy="3263625"/>
          </a:xfrm>
        </p:grpSpPr>
        <p:grpSp>
          <p:nvGrpSpPr>
            <p:cNvPr id="76" name="Google Shape;76;p30"/>
            <p:cNvGrpSpPr/>
            <p:nvPr/>
          </p:nvGrpSpPr>
          <p:grpSpPr>
            <a:xfrm>
              <a:off x="173156" y="2828900"/>
              <a:ext cx="9134107" cy="2468997"/>
              <a:chOff x="173156" y="2828900"/>
              <a:chExt cx="9134107" cy="2468997"/>
            </a:xfrm>
          </p:grpSpPr>
          <p:sp>
            <p:nvSpPr>
              <p:cNvPr id="77" name="Google Shape;77;p30"/>
              <p:cNvSpPr/>
              <p:nvPr/>
            </p:nvSpPr>
            <p:spPr>
              <a:xfrm>
                <a:off x="8521563" y="3789827"/>
                <a:ext cx="785700" cy="8154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  <p:sp>
            <p:nvSpPr>
              <p:cNvPr id="78" name="Google Shape;78;p30"/>
              <p:cNvSpPr/>
              <p:nvPr/>
            </p:nvSpPr>
            <p:spPr>
              <a:xfrm>
                <a:off x="5459037" y="4164975"/>
                <a:ext cx="849300" cy="880500"/>
              </a:xfrm>
              <a:prstGeom prst="ellipse">
                <a:avLst/>
              </a:prstGeom>
              <a:solidFill>
                <a:srgbClr val="FFC6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  <p:sp>
            <p:nvSpPr>
              <p:cNvPr id="79" name="Google Shape;79;p30"/>
              <p:cNvSpPr/>
              <p:nvPr/>
            </p:nvSpPr>
            <p:spPr>
              <a:xfrm>
                <a:off x="173156" y="4380055"/>
                <a:ext cx="272700" cy="2829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  <p:sp>
            <p:nvSpPr>
              <p:cNvPr id="80" name="Google Shape;80;p30"/>
              <p:cNvSpPr/>
              <p:nvPr/>
            </p:nvSpPr>
            <p:spPr>
              <a:xfrm>
                <a:off x="8314500" y="2828900"/>
                <a:ext cx="228900" cy="2379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  <p:sp>
            <p:nvSpPr>
              <p:cNvPr id="81" name="Google Shape;81;p30"/>
              <p:cNvSpPr/>
              <p:nvPr/>
            </p:nvSpPr>
            <p:spPr>
              <a:xfrm flipH="1">
                <a:off x="2427750" y="4779497"/>
                <a:ext cx="499500" cy="5184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</p:grpSp>
        <p:grpSp>
          <p:nvGrpSpPr>
            <p:cNvPr id="82" name="Google Shape;82;p30"/>
            <p:cNvGrpSpPr/>
            <p:nvPr/>
          </p:nvGrpSpPr>
          <p:grpSpPr>
            <a:xfrm>
              <a:off x="5886925" y="4097675"/>
              <a:ext cx="3520825" cy="1994850"/>
              <a:chOff x="5886925" y="4097675"/>
              <a:chExt cx="3520825" cy="1994850"/>
            </a:xfrm>
          </p:grpSpPr>
          <p:sp>
            <p:nvSpPr>
              <p:cNvPr id="83" name="Google Shape;83;p30"/>
              <p:cNvSpPr/>
              <p:nvPr/>
            </p:nvSpPr>
            <p:spPr>
              <a:xfrm>
                <a:off x="8097350" y="4380050"/>
                <a:ext cx="1310400" cy="13173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  <p:sp>
            <p:nvSpPr>
              <p:cNvPr id="84" name="Google Shape;84;p30"/>
              <p:cNvSpPr/>
              <p:nvPr/>
            </p:nvSpPr>
            <p:spPr>
              <a:xfrm>
                <a:off x="6730775" y="4097675"/>
                <a:ext cx="1607400" cy="15378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  <p:sp>
            <p:nvSpPr>
              <p:cNvPr id="85" name="Google Shape;85;p30"/>
              <p:cNvSpPr/>
              <p:nvPr/>
            </p:nvSpPr>
            <p:spPr>
              <a:xfrm>
                <a:off x="5886925" y="4775225"/>
                <a:ext cx="1310400" cy="13173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641697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31"/>
          <p:cNvGrpSpPr/>
          <p:nvPr/>
        </p:nvGrpSpPr>
        <p:grpSpPr>
          <a:xfrm>
            <a:off x="-542478" y="-830025"/>
            <a:ext cx="10314178" cy="6894225"/>
            <a:chOff x="-542478" y="-830025"/>
            <a:chExt cx="10314178" cy="6894225"/>
          </a:xfrm>
        </p:grpSpPr>
        <p:grpSp>
          <p:nvGrpSpPr>
            <p:cNvPr id="88" name="Google Shape;88;p31"/>
            <p:cNvGrpSpPr/>
            <p:nvPr/>
          </p:nvGrpSpPr>
          <p:grpSpPr>
            <a:xfrm>
              <a:off x="-259612" y="1296681"/>
              <a:ext cx="10031312" cy="4767519"/>
              <a:chOff x="-259612" y="1296681"/>
              <a:chExt cx="10031312" cy="4767519"/>
            </a:xfrm>
          </p:grpSpPr>
          <p:sp>
            <p:nvSpPr>
              <p:cNvPr id="89" name="Google Shape;89;p31"/>
              <p:cNvSpPr/>
              <p:nvPr/>
            </p:nvSpPr>
            <p:spPr>
              <a:xfrm>
                <a:off x="-58528" y="1296681"/>
                <a:ext cx="184200" cy="1911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  <p:sp>
            <p:nvSpPr>
              <p:cNvPr id="90" name="Google Shape;90;p31"/>
              <p:cNvSpPr/>
              <p:nvPr/>
            </p:nvSpPr>
            <p:spPr>
              <a:xfrm>
                <a:off x="-259612" y="2905777"/>
                <a:ext cx="785700" cy="8154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  <p:sp>
            <p:nvSpPr>
              <p:cNvPr id="91" name="Google Shape;91;p31"/>
              <p:cNvSpPr/>
              <p:nvPr/>
            </p:nvSpPr>
            <p:spPr>
              <a:xfrm>
                <a:off x="8461300" y="4746900"/>
                <a:ext cx="1310400" cy="13173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  <p:sp>
            <p:nvSpPr>
              <p:cNvPr id="92" name="Google Shape;92;p31"/>
              <p:cNvSpPr/>
              <p:nvPr/>
            </p:nvSpPr>
            <p:spPr>
              <a:xfrm>
                <a:off x="8767900" y="4168075"/>
                <a:ext cx="228900" cy="2379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</p:grpSp>
        <p:grpSp>
          <p:nvGrpSpPr>
            <p:cNvPr id="93" name="Google Shape;93;p31"/>
            <p:cNvGrpSpPr/>
            <p:nvPr/>
          </p:nvGrpSpPr>
          <p:grpSpPr>
            <a:xfrm>
              <a:off x="7032825" y="-612750"/>
              <a:ext cx="2709025" cy="2044550"/>
              <a:chOff x="7032825" y="-612750"/>
              <a:chExt cx="2709025" cy="2044550"/>
            </a:xfrm>
          </p:grpSpPr>
          <p:sp>
            <p:nvSpPr>
              <p:cNvPr id="94" name="Google Shape;94;p31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  <p:sp>
            <p:nvSpPr>
              <p:cNvPr id="95" name="Google Shape;95;p31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</p:grpSp>
        <p:grpSp>
          <p:nvGrpSpPr>
            <p:cNvPr id="96" name="Google Shape;96;p31"/>
            <p:cNvGrpSpPr/>
            <p:nvPr/>
          </p:nvGrpSpPr>
          <p:grpSpPr>
            <a:xfrm>
              <a:off x="-542478" y="-830025"/>
              <a:ext cx="2611931" cy="1750164"/>
              <a:chOff x="-542478" y="-830025"/>
              <a:chExt cx="2611931" cy="1750164"/>
            </a:xfrm>
          </p:grpSpPr>
          <p:sp>
            <p:nvSpPr>
              <p:cNvPr id="97" name="Google Shape;97;p31"/>
              <p:cNvSpPr/>
              <p:nvPr/>
            </p:nvSpPr>
            <p:spPr>
              <a:xfrm rot="10800000">
                <a:off x="-542478" y="-806061"/>
                <a:ext cx="1607400" cy="17262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  <p:sp>
            <p:nvSpPr>
              <p:cNvPr id="98" name="Google Shape;98;p31"/>
              <p:cNvSpPr/>
              <p:nvPr/>
            </p:nvSpPr>
            <p:spPr>
              <a:xfrm rot="10800000">
                <a:off x="562553" y="-830025"/>
                <a:ext cx="1506900" cy="15051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</p:grpSp>
      </p:grpSp>
      <p:sp>
        <p:nvSpPr>
          <p:cNvPr id="99" name="Google Shape;99;p31"/>
          <p:cNvSpPr txBox="1">
            <a:spLocks noGrp="1"/>
          </p:cNvSpPr>
          <p:nvPr>
            <p:ph type="ctrTitle"/>
          </p:nvPr>
        </p:nvSpPr>
        <p:spPr>
          <a:xfrm>
            <a:off x="715050" y="423523"/>
            <a:ext cx="77139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taatliches"/>
              <a:buNone/>
              <a:defRPr sz="3000">
                <a:solidFill>
                  <a:srgbClr val="E0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0" name="Google Shape;100;p31"/>
          <p:cNvSpPr txBox="1">
            <a:spLocks noGrp="1"/>
          </p:cNvSpPr>
          <p:nvPr>
            <p:ph type="title" idx="2"/>
          </p:nvPr>
        </p:nvSpPr>
        <p:spPr>
          <a:xfrm>
            <a:off x="615398" y="1497600"/>
            <a:ext cx="21105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6537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1" name="Google Shape;101;p31"/>
          <p:cNvSpPr txBox="1">
            <a:spLocks noGrp="1"/>
          </p:cNvSpPr>
          <p:nvPr>
            <p:ph type="subTitle" idx="1"/>
          </p:nvPr>
        </p:nvSpPr>
        <p:spPr>
          <a:xfrm>
            <a:off x="615406" y="1768775"/>
            <a:ext cx="2464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1"/>
          <p:cNvSpPr txBox="1">
            <a:spLocks noGrp="1"/>
          </p:cNvSpPr>
          <p:nvPr>
            <p:ph type="title" idx="3"/>
          </p:nvPr>
        </p:nvSpPr>
        <p:spPr>
          <a:xfrm>
            <a:off x="615398" y="3491650"/>
            <a:ext cx="21105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6537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31"/>
          <p:cNvSpPr txBox="1">
            <a:spLocks noGrp="1"/>
          </p:cNvSpPr>
          <p:nvPr>
            <p:ph type="subTitle" idx="4"/>
          </p:nvPr>
        </p:nvSpPr>
        <p:spPr>
          <a:xfrm>
            <a:off x="615406" y="3762825"/>
            <a:ext cx="2464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1"/>
          <p:cNvSpPr txBox="1">
            <a:spLocks noGrp="1"/>
          </p:cNvSpPr>
          <p:nvPr>
            <p:ph type="title" idx="5"/>
          </p:nvPr>
        </p:nvSpPr>
        <p:spPr>
          <a:xfrm>
            <a:off x="6419902" y="1497600"/>
            <a:ext cx="21105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6537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5" name="Google Shape;105;p31"/>
          <p:cNvSpPr txBox="1">
            <a:spLocks noGrp="1"/>
          </p:cNvSpPr>
          <p:nvPr>
            <p:ph type="subTitle" idx="6"/>
          </p:nvPr>
        </p:nvSpPr>
        <p:spPr>
          <a:xfrm>
            <a:off x="6185995" y="1768775"/>
            <a:ext cx="23445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1"/>
          <p:cNvSpPr txBox="1">
            <a:spLocks noGrp="1"/>
          </p:cNvSpPr>
          <p:nvPr>
            <p:ph type="title" idx="7"/>
          </p:nvPr>
        </p:nvSpPr>
        <p:spPr>
          <a:xfrm>
            <a:off x="6419902" y="3491650"/>
            <a:ext cx="21105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6537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7" name="Google Shape;107;p31"/>
          <p:cNvSpPr txBox="1">
            <a:spLocks noGrp="1"/>
          </p:cNvSpPr>
          <p:nvPr>
            <p:ph type="subTitle" idx="8"/>
          </p:nvPr>
        </p:nvSpPr>
        <p:spPr>
          <a:xfrm>
            <a:off x="6185995" y="3762825"/>
            <a:ext cx="23445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104999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">
  <p:cSld name="Title + Bullet Points 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2"/>
          <p:cNvSpPr txBox="1">
            <a:spLocks noGrp="1"/>
          </p:cNvSpPr>
          <p:nvPr>
            <p:ph type="body" idx="1"/>
          </p:nvPr>
        </p:nvSpPr>
        <p:spPr>
          <a:xfrm>
            <a:off x="4287575" y="709350"/>
            <a:ext cx="3927600" cy="37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0" name="Google Shape;110;p32"/>
          <p:cNvSpPr txBox="1">
            <a:spLocks noGrp="1"/>
          </p:cNvSpPr>
          <p:nvPr>
            <p:ph type="ctrTitle"/>
          </p:nvPr>
        </p:nvSpPr>
        <p:spPr>
          <a:xfrm>
            <a:off x="764885" y="2249854"/>
            <a:ext cx="2478300" cy="21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taatliches"/>
              <a:buNone/>
              <a:defRPr sz="3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03344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33"/>
          <p:cNvGrpSpPr/>
          <p:nvPr/>
        </p:nvGrpSpPr>
        <p:grpSpPr>
          <a:xfrm>
            <a:off x="5974637" y="3284325"/>
            <a:ext cx="3466301" cy="2349875"/>
            <a:chOff x="5974637" y="3284325"/>
            <a:chExt cx="3466301" cy="2349875"/>
          </a:xfrm>
        </p:grpSpPr>
        <p:sp>
          <p:nvSpPr>
            <p:cNvPr id="113" name="Google Shape;113;p33"/>
            <p:cNvSpPr/>
            <p:nvPr/>
          </p:nvSpPr>
          <p:spPr>
            <a:xfrm>
              <a:off x="8655238" y="3438877"/>
              <a:ext cx="785700" cy="815400"/>
            </a:xfrm>
            <a:prstGeom prst="ellipse">
              <a:avLst/>
            </a:prstGeom>
            <a:solidFill>
              <a:srgbClr val="ACE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SzPts val="1400"/>
              </a:pPr>
              <a:endParaRPr/>
            </a:p>
          </p:txBody>
        </p:sp>
        <p:sp>
          <p:nvSpPr>
            <p:cNvPr id="114" name="Google Shape;114;p33"/>
            <p:cNvSpPr/>
            <p:nvPr/>
          </p:nvSpPr>
          <p:spPr>
            <a:xfrm>
              <a:off x="7140037" y="3904950"/>
              <a:ext cx="849300" cy="880500"/>
            </a:xfrm>
            <a:prstGeom prst="ellipse">
              <a:avLst/>
            </a:prstGeom>
            <a:solidFill>
              <a:srgbClr val="FFC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SzPts val="1400"/>
              </a:pPr>
              <a:endParaRPr/>
            </a:p>
          </p:txBody>
        </p:sp>
        <p:sp>
          <p:nvSpPr>
            <p:cNvPr id="115" name="Google Shape;115;p33"/>
            <p:cNvSpPr/>
            <p:nvPr/>
          </p:nvSpPr>
          <p:spPr>
            <a:xfrm>
              <a:off x="5974637" y="4656272"/>
              <a:ext cx="499500" cy="518400"/>
            </a:xfrm>
            <a:prstGeom prst="ellipse">
              <a:avLst/>
            </a:prstGeom>
            <a:solidFill>
              <a:srgbClr val="ACE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SzPts val="1400"/>
              </a:pPr>
              <a:endParaRPr/>
            </a:p>
          </p:txBody>
        </p:sp>
        <p:grpSp>
          <p:nvGrpSpPr>
            <p:cNvPr id="116" name="Google Shape;116;p33"/>
            <p:cNvGrpSpPr/>
            <p:nvPr/>
          </p:nvGrpSpPr>
          <p:grpSpPr>
            <a:xfrm>
              <a:off x="6890150" y="4096508"/>
              <a:ext cx="2539875" cy="1537692"/>
              <a:chOff x="6890150" y="4096508"/>
              <a:chExt cx="2539875" cy="1537692"/>
            </a:xfrm>
          </p:grpSpPr>
          <p:sp>
            <p:nvSpPr>
              <p:cNvPr id="117" name="Google Shape;117;p33"/>
              <p:cNvSpPr/>
              <p:nvPr/>
            </p:nvSpPr>
            <p:spPr>
              <a:xfrm>
                <a:off x="7968425" y="4096508"/>
                <a:ext cx="1461600" cy="13173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  <p:sp>
            <p:nvSpPr>
              <p:cNvPr id="118" name="Google Shape;118;p33"/>
              <p:cNvSpPr/>
              <p:nvPr/>
            </p:nvSpPr>
            <p:spPr>
              <a:xfrm>
                <a:off x="6890150" y="4433600"/>
                <a:ext cx="1387800" cy="12006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</p:grpSp>
        <p:sp>
          <p:nvSpPr>
            <p:cNvPr id="119" name="Google Shape;119;p33"/>
            <p:cNvSpPr/>
            <p:nvPr/>
          </p:nvSpPr>
          <p:spPr>
            <a:xfrm>
              <a:off x="8003575" y="3284325"/>
              <a:ext cx="272700" cy="28320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SzPts val="1400"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770594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34"/>
          <p:cNvGrpSpPr/>
          <p:nvPr/>
        </p:nvGrpSpPr>
        <p:grpSpPr>
          <a:xfrm>
            <a:off x="-289875" y="-692762"/>
            <a:ext cx="10031725" cy="6347387"/>
            <a:chOff x="-289875" y="-692762"/>
            <a:chExt cx="10031725" cy="6347387"/>
          </a:xfrm>
        </p:grpSpPr>
        <p:grpSp>
          <p:nvGrpSpPr>
            <p:cNvPr id="122" name="Google Shape;122;p34"/>
            <p:cNvGrpSpPr/>
            <p:nvPr/>
          </p:nvGrpSpPr>
          <p:grpSpPr>
            <a:xfrm>
              <a:off x="6677058" y="4105234"/>
              <a:ext cx="2748192" cy="881100"/>
              <a:chOff x="6677058" y="4105234"/>
              <a:chExt cx="2748192" cy="881100"/>
            </a:xfrm>
          </p:grpSpPr>
          <p:sp>
            <p:nvSpPr>
              <p:cNvPr id="123" name="Google Shape;123;p34"/>
              <p:cNvSpPr/>
              <p:nvPr/>
            </p:nvSpPr>
            <p:spPr>
              <a:xfrm flipH="1">
                <a:off x="8575950" y="4105234"/>
                <a:ext cx="849300" cy="8811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  <p:sp>
            <p:nvSpPr>
              <p:cNvPr id="124" name="Google Shape;124;p34"/>
              <p:cNvSpPr/>
              <p:nvPr/>
            </p:nvSpPr>
            <p:spPr>
              <a:xfrm>
                <a:off x="6677058" y="4345123"/>
                <a:ext cx="501000" cy="5202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</p:grpSp>
        <p:sp>
          <p:nvSpPr>
            <p:cNvPr id="125" name="Google Shape;125;p34"/>
            <p:cNvSpPr/>
            <p:nvPr/>
          </p:nvSpPr>
          <p:spPr>
            <a:xfrm>
              <a:off x="860637" y="4774125"/>
              <a:ext cx="849300" cy="880500"/>
            </a:xfrm>
            <a:prstGeom prst="ellipse">
              <a:avLst/>
            </a:prstGeom>
            <a:solidFill>
              <a:srgbClr val="FFC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SzPts val="1400"/>
              </a:pPr>
              <a:endParaRPr/>
            </a:p>
          </p:txBody>
        </p:sp>
        <p:sp>
          <p:nvSpPr>
            <p:cNvPr id="126" name="Google Shape;126;p34"/>
            <p:cNvSpPr/>
            <p:nvPr/>
          </p:nvSpPr>
          <p:spPr>
            <a:xfrm flipH="1">
              <a:off x="2300150" y="-322478"/>
              <a:ext cx="499500" cy="51840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SzPts val="1400"/>
              </a:pPr>
              <a:endParaRPr/>
            </a:p>
          </p:txBody>
        </p:sp>
        <p:grpSp>
          <p:nvGrpSpPr>
            <p:cNvPr id="127" name="Google Shape;127;p34"/>
            <p:cNvGrpSpPr/>
            <p:nvPr/>
          </p:nvGrpSpPr>
          <p:grpSpPr>
            <a:xfrm>
              <a:off x="-289875" y="-692762"/>
              <a:ext cx="2334675" cy="1738737"/>
              <a:chOff x="-289875" y="-692762"/>
              <a:chExt cx="2334675" cy="1738737"/>
            </a:xfrm>
          </p:grpSpPr>
          <p:sp>
            <p:nvSpPr>
              <p:cNvPr id="128" name="Google Shape;128;p34"/>
              <p:cNvSpPr/>
              <p:nvPr/>
            </p:nvSpPr>
            <p:spPr>
              <a:xfrm>
                <a:off x="1000800" y="-692762"/>
                <a:ext cx="1044000" cy="10494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  <p:sp>
            <p:nvSpPr>
              <p:cNvPr id="129" name="Google Shape;129;p34"/>
              <p:cNvSpPr/>
              <p:nvPr/>
            </p:nvSpPr>
            <p:spPr>
              <a:xfrm>
                <a:off x="-289875" y="-491825"/>
                <a:ext cx="1607400" cy="15378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</p:grpSp>
        <p:grpSp>
          <p:nvGrpSpPr>
            <p:cNvPr id="130" name="Google Shape;130;p34"/>
            <p:cNvGrpSpPr/>
            <p:nvPr/>
          </p:nvGrpSpPr>
          <p:grpSpPr>
            <a:xfrm>
              <a:off x="7032825" y="-612750"/>
              <a:ext cx="2709025" cy="2044550"/>
              <a:chOff x="7032825" y="-612750"/>
              <a:chExt cx="2709025" cy="2044550"/>
            </a:xfrm>
          </p:grpSpPr>
          <p:sp>
            <p:nvSpPr>
              <p:cNvPr id="131" name="Google Shape;131;p34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  <p:sp>
            <p:nvSpPr>
              <p:cNvPr id="132" name="Google Shape;132;p34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08729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5" y="0"/>
            <a:ext cx="9144048" cy="5133089"/>
            <a:chOff x="-25" y="0"/>
            <a:chExt cx="9144048" cy="5133089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25" y="0"/>
              <a:ext cx="9144047" cy="5133088"/>
              <a:chOff x="-25" y="0"/>
              <a:chExt cx="9144047" cy="5133088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2406205" y="2835200"/>
                <a:ext cx="6737787" cy="2297888"/>
              </a:xfrm>
              <a:custGeom>
                <a:avLst/>
                <a:gdLst/>
                <a:ahLst/>
                <a:cxnLst/>
                <a:rect l="l" t="t" r="r" b="b"/>
                <a:pathLst>
                  <a:path w="33456" h="11410" extrusionOk="0">
                    <a:moveTo>
                      <a:pt x="22424" y="1"/>
                    </a:moveTo>
                    <a:cubicBezTo>
                      <a:pt x="16324" y="1"/>
                      <a:pt x="10216" y="1853"/>
                      <a:pt x="5291" y="5466"/>
                    </a:cubicBezTo>
                    <a:cubicBezTo>
                      <a:pt x="3145" y="7038"/>
                      <a:pt x="1158" y="9055"/>
                      <a:pt x="1" y="11410"/>
                    </a:cubicBezTo>
                    <a:lnTo>
                      <a:pt x="10841" y="11410"/>
                    </a:lnTo>
                    <a:cubicBezTo>
                      <a:pt x="13276" y="8184"/>
                      <a:pt x="17056" y="5854"/>
                      <a:pt x="20972" y="5009"/>
                    </a:cubicBezTo>
                    <a:cubicBezTo>
                      <a:pt x="22163" y="4754"/>
                      <a:pt x="23375" y="4631"/>
                      <a:pt x="24588" y="4631"/>
                    </a:cubicBezTo>
                    <a:cubicBezTo>
                      <a:pt x="27653" y="4631"/>
                      <a:pt x="30721" y="5417"/>
                      <a:pt x="33456" y="6840"/>
                    </a:cubicBezTo>
                    <a:lnTo>
                      <a:pt x="33456" y="2151"/>
                    </a:lnTo>
                    <a:cubicBezTo>
                      <a:pt x="29971" y="710"/>
                      <a:pt x="26199" y="1"/>
                      <a:pt x="224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-25" y="0"/>
                <a:ext cx="1609721" cy="1520686"/>
              </a:xfrm>
              <a:custGeom>
                <a:avLst/>
                <a:gdLst/>
                <a:ahLst/>
                <a:cxnLst/>
                <a:rect l="l" t="t" r="r" b="b"/>
                <a:pathLst>
                  <a:path w="14301" h="13510" extrusionOk="0">
                    <a:moveTo>
                      <a:pt x="1" y="1"/>
                    </a:moveTo>
                    <a:lnTo>
                      <a:pt x="1" y="10726"/>
                    </a:lnTo>
                    <a:cubicBezTo>
                      <a:pt x="2821" y="12270"/>
                      <a:pt x="5968" y="13216"/>
                      <a:pt x="9173" y="13471"/>
                    </a:cubicBezTo>
                    <a:cubicBezTo>
                      <a:pt x="9467" y="13495"/>
                      <a:pt x="9769" y="13510"/>
                      <a:pt x="10071" y="13510"/>
                    </a:cubicBezTo>
                    <a:cubicBezTo>
                      <a:pt x="11246" y="13510"/>
                      <a:pt x="12433" y="13283"/>
                      <a:pt x="13226" y="12461"/>
                    </a:cubicBezTo>
                    <a:cubicBezTo>
                      <a:pt x="14300" y="11341"/>
                      <a:pt x="14232" y="9575"/>
                      <a:pt x="14001" y="8044"/>
                    </a:cubicBezTo>
                    <a:cubicBezTo>
                      <a:pt x="13562" y="5173"/>
                      <a:pt x="12728" y="2274"/>
                      <a:pt x="109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227123" y="1345453"/>
                <a:ext cx="378089" cy="363569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3230" extrusionOk="0">
                    <a:moveTo>
                      <a:pt x="3358" y="1"/>
                    </a:moveTo>
                    <a:lnTo>
                      <a:pt x="0" y="1212"/>
                    </a:lnTo>
                    <a:lnTo>
                      <a:pt x="1800" y="3229"/>
                    </a:lnTo>
                    <a:lnTo>
                      <a:pt x="335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6254000" y="0"/>
                <a:ext cx="2890022" cy="2725961"/>
              </a:xfrm>
              <a:custGeom>
                <a:avLst/>
                <a:gdLst/>
                <a:ahLst/>
                <a:cxnLst/>
                <a:rect l="l" t="t" r="r" b="b"/>
                <a:pathLst>
                  <a:path w="39212" h="36986" extrusionOk="0">
                    <a:moveTo>
                      <a:pt x="6787" y="1"/>
                    </a:moveTo>
                    <a:cubicBezTo>
                      <a:pt x="6305" y="2741"/>
                      <a:pt x="6839" y="5663"/>
                      <a:pt x="8309" y="8028"/>
                    </a:cubicBezTo>
                    <a:cubicBezTo>
                      <a:pt x="9017" y="9164"/>
                      <a:pt x="9935" y="10198"/>
                      <a:pt x="10350" y="11474"/>
                    </a:cubicBezTo>
                    <a:cubicBezTo>
                      <a:pt x="11278" y="14342"/>
                      <a:pt x="9370" y="17353"/>
                      <a:pt x="7196" y="19439"/>
                    </a:cubicBezTo>
                    <a:cubicBezTo>
                      <a:pt x="5019" y="21525"/>
                      <a:pt x="2385" y="23348"/>
                      <a:pt x="1235" y="26135"/>
                    </a:cubicBezTo>
                    <a:cubicBezTo>
                      <a:pt x="0" y="29132"/>
                      <a:pt x="933" y="32881"/>
                      <a:pt x="3430" y="34946"/>
                    </a:cubicBezTo>
                    <a:cubicBezTo>
                      <a:pt x="5159" y="36380"/>
                      <a:pt x="7464" y="36986"/>
                      <a:pt x="9714" y="36986"/>
                    </a:cubicBezTo>
                    <a:cubicBezTo>
                      <a:pt x="9771" y="36986"/>
                      <a:pt x="9827" y="36985"/>
                      <a:pt x="9884" y="36984"/>
                    </a:cubicBezTo>
                    <a:cubicBezTo>
                      <a:pt x="12187" y="36950"/>
                      <a:pt x="14439" y="36342"/>
                      <a:pt x="16627" y="35610"/>
                    </a:cubicBezTo>
                    <a:cubicBezTo>
                      <a:pt x="24844" y="32875"/>
                      <a:pt x="32397" y="28469"/>
                      <a:pt x="39212" y="23086"/>
                    </a:cubicBezTo>
                    <a:lnTo>
                      <a:pt x="3921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8761045" y="769374"/>
                <a:ext cx="205188" cy="140477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06" extrusionOk="0">
                    <a:moveTo>
                      <a:pt x="1392" y="1"/>
                    </a:moveTo>
                    <a:lnTo>
                      <a:pt x="0" y="1906"/>
                    </a:lnTo>
                    <a:lnTo>
                      <a:pt x="2784" y="1906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8761045" y="909777"/>
                <a:ext cx="205188" cy="140772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10" extrusionOk="0">
                    <a:moveTo>
                      <a:pt x="1392" y="1"/>
                    </a:moveTo>
                    <a:lnTo>
                      <a:pt x="0" y="1910"/>
                    </a:lnTo>
                    <a:lnTo>
                      <a:pt x="2784" y="1910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8761045" y="1050474"/>
                <a:ext cx="205188" cy="140477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06" extrusionOk="0">
                    <a:moveTo>
                      <a:pt x="1392" y="1"/>
                    </a:moveTo>
                    <a:lnTo>
                      <a:pt x="0" y="1906"/>
                    </a:lnTo>
                    <a:lnTo>
                      <a:pt x="2784" y="1906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8761045" y="1190876"/>
                <a:ext cx="205188" cy="140772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10" extrusionOk="0">
                    <a:moveTo>
                      <a:pt x="1392" y="1"/>
                    </a:moveTo>
                    <a:lnTo>
                      <a:pt x="0" y="1909"/>
                    </a:lnTo>
                    <a:lnTo>
                      <a:pt x="2784" y="1909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19" name="Google Shape;19;p2"/>
            <p:cNvSpPr/>
            <p:nvPr/>
          </p:nvSpPr>
          <p:spPr>
            <a:xfrm>
              <a:off x="-25" y="4272475"/>
              <a:ext cx="9143989" cy="860614"/>
            </a:xfrm>
            <a:custGeom>
              <a:avLst/>
              <a:gdLst/>
              <a:ahLst/>
              <a:cxnLst/>
              <a:rect l="l" t="t" r="r" b="b"/>
              <a:pathLst>
                <a:path w="69963" h="11820" extrusionOk="0">
                  <a:moveTo>
                    <a:pt x="1" y="0"/>
                  </a:moveTo>
                  <a:lnTo>
                    <a:pt x="1" y="11820"/>
                  </a:lnTo>
                  <a:lnTo>
                    <a:pt x="69962" y="11820"/>
                  </a:lnTo>
                  <a:lnTo>
                    <a:pt x="69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1797900" y="495850"/>
            <a:ext cx="43989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>
            <a:off x="1797888" y="2575950"/>
            <a:ext cx="23838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9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BLANK_1_2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4"/>
          <p:cNvSpPr txBox="1">
            <a:spLocks noGrp="1"/>
          </p:cNvSpPr>
          <p:nvPr>
            <p:ph type="ctrTitle"/>
          </p:nvPr>
        </p:nvSpPr>
        <p:spPr>
          <a:xfrm>
            <a:off x="5208700" y="1661425"/>
            <a:ext cx="30108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endParaRPr/>
          </a:p>
        </p:txBody>
      </p:sp>
      <p:sp>
        <p:nvSpPr>
          <p:cNvPr id="123" name="Google Shape;123;p14"/>
          <p:cNvSpPr txBox="1">
            <a:spLocks noGrp="1"/>
          </p:cNvSpPr>
          <p:nvPr>
            <p:ph type="subTitle" idx="1"/>
          </p:nvPr>
        </p:nvSpPr>
        <p:spPr>
          <a:xfrm>
            <a:off x="5211575" y="1940475"/>
            <a:ext cx="23544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4" name="Google Shape;124;p14"/>
          <p:cNvSpPr txBox="1">
            <a:spLocks noGrp="1"/>
          </p:cNvSpPr>
          <p:nvPr>
            <p:ph type="title" idx="2" hasCustomPrompt="1"/>
          </p:nvPr>
        </p:nvSpPr>
        <p:spPr>
          <a:xfrm>
            <a:off x="4342050" y="2003400"/>
            <a:ext cx="9399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14"/>
          <p:cNvSpPr txBox="1">
            <a:spLocks noGrp="1"/>
          </p:cNvSpPr>
          <p:nvPr>
            <p:ph type="ctrTitle" idx="3"/>
          </p:nvPr>
        </p:nvSpPr>
        <p:spPr>
          <a:xfrm>
            <a:off x="5208700" y="660300"/>
            <a:ext cx="30108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endParaRPr/>
          </a:p>
        </p:txBody>
      </p:sp>
      <p:sp>
        <p:nvSpPr>
          <p:cNvPr id="126" name="Google Shape;126;p14"/>
          <p:cNvSpPr txBox="1">
            <a:spLocks noGrp="1"/>
          </p:cNvSpPr>
          <p:nvPr>
            <p:ph type="subTitle" idx="4"/>
          </p:nvPr>
        </p:nvSpPr>
        <p:spPr>
          <a:xfrm>
            <a:off x="5208700" y="933250"/>
            <a:ext cx="23544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7" name="Google Shape;127;p14"/>
          <p:cNvSpPr txBox="1">
            <a:spLocks noGrp="1"/>
          </p:cNvSpPr>
          <p:nvPr>
            <p:ph type="title" idx="5" hasCustomPrompt="1"/>
          </p:nvPr>
        </p:nvSpPr>
        <p:spPr>
          <a:xfrm>
            <a:off x="4342050" y="1002275"/>
            <a:ext cx="9399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4"/>
          <p:cNvSpPr txBox="1">
            <a:spLocks noGrp="1"/>
          </p:cNvSpPr>
          <p:nvPr>
            <p:ph type="ctrTitle" idx="6"/>
          </p:nvPr>
        </p:nvSpPr>
        <p:spPr>
          <a:xfrm>
            <a:off x="5208700" y="2652025"/>
            <a:ext cx="30108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endParaRPr/>
          </a:p>
        </p:txBody>
      </p:sp>
      <p:sp>
        <p:nvSpPr>
          <p:cNvPr id="129" name="Google Shape;129;p14"/>
          <p:cNvSpPr txBox="1">
            <a:spLocks noGrp="1"/>
          </p:cNvSpPr>
          <p:nvPr>
            <p:ph type="subTitle" idx="7"/>
          </p:nvPr>
        </p:nvSpPr>
        <p:spPr>
          <a:xfrm>
            <a:off x="5208700" y="2925638"/>
            <a:ext cx="23544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0" name="Google Shape;130;p14"/>
          <p:cNvSpPr txBox="1">
            <a:spLocks noGrp="1"/>
          </p:cNvSpPr>
          <p:nvPr>
            <p:ph type="title" idx="8" hasCustomPrompt="1"/>
          </p:nvPr>
        </p:nvSpPr>
        <p:spPr>
          <a:xfrm>
            <a:off x="4342050" y="2994000"/>
            <a:ext cx="9399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4"/>
          <p:cNvSpPr txBox="1">
            <a:spLocks noGrp="1"/>
          </p:cNvSpPr>
          <p:nvPr>
            <p:ph type="ctrTitle" idx="9"/>
          </p:nvPr>
        </p:nvSpPr>
        <p:spPr>
          <a:xfrm>
            <a:off x="5208700" y="3642625"/>
            <a:ext cx="30108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subTitle" idx="13"/>
          </p:nvPr>
        </p:nvSpPr>
        <p:spPr>
          <a:xfrm>
            <a:off x="5208700" y="3920338"/>
            <a:ext cx="23544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3" name="Google Shape;133;p14"/>
          <p:cNvSpPr txBox="1">
            <a:spLocks noGrp="1"/>
          </p:cNvSpPr>
          <p:nvPr>
            <p:ph type="title" idx="14" hasCustomPrompt="1"/>
          </p:nvPr>
        </p:nvSpPr>
        <p:spPr>
          <a:xfrm>
            <a:off x="4342050" y="3984600"/>
            <a:ext cx="9399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t>xx%</a:t>
            </a:r>
          </a:p>
        </p:txBody>
      </p:sp>
      <p:grpSp>
        <p:nvGrpSpPr>
          <p:cNvPr id="134" name="Google Shape;134;p14"/>
          <p:cNvGrpSpPr/>
          <p:nvPr/>
        </p:nvGrpSpPr>
        <p:grpSpPr>
          <a:xfrm flipH="1">
            <a:off x="-2741300" y="-2"/>
            <a:ext cx="11930134" cy="5214361"/>
            <a:chOff x="-44836" y="-2"/>
            <a:chExt cx="11930134" cy="5214361"/>
          </a:xfrm>
        </p:grpSpPr>
        <p:sp>
          <p:nvSpPr>
            <p:cNvPr id="135" name="Google Shape;135;p14"/>
            <p:cNvSpPr/>
            <p:nvPr/>
          </p:nvSpPr>
          <p:spPr>
            <a:xfrm rot="10800000">
              <a:off x="7353624" y="-2"/>
              <a:ext cx="2290182" cy="1835829"/>
            </a:xfrm>
            <a:custGeom>
              <a:avLst/>
              <a:gdLst/>
              <a:ahLst/>
              <a:cxnLst/>
              <a:rect l="l" t="t" r="r" b="b"/>
              <a:pathLst>
                <a:path w="63047" h="50539" extrusionOk="0">
                  <a:moveTo>
                    <a:pt x="12202" y="0"/>
                  </a:moveTo>
                  <a:cubicBezTo>
                    <a:pt x="9265" y="0"/>
                    <a:pt x="6469" y="237"/>
                    <a:pt x="3876" y="616"/>
                  </a:cubicBezTo>
                  <a:cubicBezTo>
                    <a:pt x="2569" y="805"/>
                    <a:pt x="1276" y="1048"/>
                    <a:pt x="1" y="1336"/>
                  </a:cubicBezTo>
                  <a:lnTo>
                    <a:pt x="1" y="50538"/>
                  </a:lnTo>
                  <a:lnTo>
                    <a:pt x="61918" y="50538"/>
                  </a:lnTo>
                  <a:cubicBezTo>
                    <a:pt x="63046" y="38393"/>
                    <a:pt x="57947" y="23633"/>
                    <a:pt x="45302" y="12529"/>
                  </a:cubicBezTo>
                  <a:cubicBezTo>
                    <a:pt x="34285" y="2850"/>
                    <a:pt x="22391" y="0"/>
                    <a:pt x="12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 flipH="1">
              <a:off x="5821300" y="2791197"/>
              <a:ext cx="6063998" cy="2423161"/>
            </a:xfrm>
            <a:custGeom>
              <a:avLst/>
              <a:gdLst/>
              <a:ahLst/>
              <a:cxnLst/>
              <a:rect l="l" t="t" r="r" b="b"/>
              <a:pathLst>
                <a:path w="38804" h="15506" extrusionOk="0">
                  <a:moveTo>
                    <a:pt x="18372" y="1"/>
                  </a:moveTo>
                  <a:cubicBezTo>
                    <a:pt x="15851" y="1"/>
                    <a:pt x="13315" y="1007"/>
                    <a:pt x="11592" y="2856"/>
                  </a:cubicBezTo>
                  <a:cubicBezTo>
                    <a:pt x="10378" y="4162"/>
                    <a:pt x="9486" y="5874"/>
                    <a:pt x="7880" y="6653"/>
                  </a:cubicBezTo>
                  <a:cubicBezTo>
                    <a:pt x="6924" y="7115"/>
                    <a:pt x="5829" y="7184"/>
                    <a:pt x="4811" y="7500"/>
                  </a:cubicBezTo>
                  <a:cubicBezTo>
                    <a:pt x="3205" y="8000"/>
                    <a:pt x="1810" y="9143"/>
                    <a:pt x="1008" y="10620"/>
                  </a:cubicBezTo>
                  <a:cubicBezTo>
                    <a:pt x="204" y="12096"/>
                    <a:pt x="0" y="13889"/>
                    <a:pt x="457" y="15505"/>
                  </a:cubicBezTo>
                  <a:lnTo>
                    <a:pt x="37742" y="15244"/>
                  </a:lnTo>
                  <a:cubicBezTo>
                    <a:pt x="37753" y="15310"/>
                    <a:pt x="37792" y="15337"/>
                    <a:pt x="37844" y="15337"/>
                  </a:cubicBezTo>
                  <a:cubicBezTo>
                    <a:pt x="37956" y="15337"/>
                    <a:pt x="38124" y="15208"/>
                    <a:pt x="38171" y="15070"/>
                  </a:cubicBezTo>
                  <a:cubicBezTo>
                    <a:pt x="38804" y="13270"/>
                    <a:pt x="38259" y="11229"/>
                    <a:pt x="37238" y="9619"/>
                  </a:cubicBezTo>
                  <a:cubicBezTo>
                    <a:pt x="36589" y="8595"/>
                    <a:pt x="35707" y="7663"/>
                    <a:pt x="34575" y="7228"/>
                  </a:cubicBezTo>
                  <a:cubicBezTo>
                    <a:pt x="33829" y="6942"/>
                    <a:pt x="33017" y="6887"/>
                    <a:pt x="32227" y="6744"/>
                  </a:cubicBezTo>
                  <a:cubicBezTo>
                    <a:pt x="31046" y="6534"/>
                    <a:pt x="29900" y="6125"/>
                    <a:pt x="28852" y="5540"/>
                  </a:cubicBezTo>
                  <a:cubicBezTo>
                    <a:pt x="26453" y="4203"/>
                    <a:pt x="24613" y="1978"/>
                    <a:pt x="22125" y="815"/>
                  </a:cubicBezTo>
                  <a:cubicBezTo>
                    <a:pt x="20952" y="265"/>
                    <a:pt x="19664" y="1"/>
                    <a:pt x="18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4"/>
            <p:cNvSpPr/>
            <p:nvPr/>
          </p:nvSpPr>
          <p:spPr>
            <a:xfrm flipH="1">
              <a:off x="-44836" y="3871925"/>
              <a:ext cx="1905184" cy="1299041"/>
            </a:xfrm>
            <a:custGeom>
              <a:avLst/>
              <a:gdLst/>
              <a:ahLst/>
              <a:cxnLst/>
              <a:rect l="l" t="t" r="r" b="b"/>
              <a:pathLst>
                <a:path w="74414" h="50863" extrusionOk="0">
                  <a:moveTo>
                    <a:pt x="74414" y="1"/>
                  </a:moveTo>
                  <a:cubicBezTo>
                    <a:pt x="60793" y="2474"/>
                    <a:pt x="62458" y="21209"/>
                    <a:pt x="51638" y="31541"/>
                  </a:cubicBezTo>
                  <a:cubicBezTo>
                    <a:pt x="46844" y="36117"/>
                    <a:pt x="42403" y="37136"/>
                    <a:pt x="37698" y="37136"/>
                  </a:cubicBezTo>
                  <a:cubicBezTo>
                    <a:pt x="33921" y="37136"/>
                    <a:pt x="29973" y="36479"/>
                    <a:pt x="25538" y="36479"/>
                  </a:cubicBezTo>
                  <a:cubicBezTo>
                    <a:pt x="21627" y="36479"/>
                    <a:pt x="17336" y="36990"/>
                    <a:pt x="12447" y="38913"/>
                  </a:cubicBezTo>
                  <a:cubicBezTo>
                    <a:pt x="5725" y="41560"/>
                    <a:pt x="1648" y="45953"/>
                    <a:pt x="0" y="50862"/>
                  </a:cubicBezTo>
                  <a:lnTo>
                    <a:pt x="74414" y="50862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524811" y="1775715"/>
              <a:ext cx="378089" cy="363569"/>
            </a:xfrm>
            <a:custGeom>
              <a:avLst/>
              <a:gdLst/>
              <a:ahLst/>
              <a:cxnLst/>
              <a:rect l="l" t="t" r="r" b="b"/>
              <a:pathLst>
                <a:path w="3359" h="3230" extrusionOk="0">
                  <a:moveTo>
                    <a:pt x="3358" y="1"/>
                  </a:moveTo>
                  <a:lnTo>
                    <a:pt x="0" y="1212"/>
                  </a:lnTo>
                  <a:lnTo>
                    <a:pt x="1800" y="3229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6"/>
          <p:cNvGrpSpPr/>
          <p:nvPr/>
        </p:nvGrpSpPr>
        <p:grpSpPr>
          <a:xfrm rot="-7423788" flipH="1">
            <a:off x="-1094874" y="-1673183"/>
            <a:ext cx="2890142" cy="2726074"/>
            <a:chOff x="0" y="0"/>
            <a:chExt cx="2890022" cy="2725961"/>
          </a:xfrm>
        </p:grpSpPr>
        <p:sp>
          <p:nvSpPr>
            <p:cNvPr id="59" name="Google Shape;59;p6"/>
            <p:cNvSpPr/>
            <p:nvPr/>
          </p:nvSpPr>
          <p:spPr>
            <a:xfrm flipH="1">
              <a:off x="0" y="0"/>
              <a:ext cx="2890022" cy="2725961"/>
            </a:xfrm>
            <a:custGeom>
              <a:avLst/>
              <a:gdLst/>
              <a:ahLst/>
              <a:cxnLst/>
              <a:rect l="l" t="t" r="r" b="b"/>
              <a:pathLst>
                <a:path w="39212" h="36986" extrusionOk="0">
                  <a:moveTo>
                    <a:pt x="6787" y="1"/>
                  </a:moveTo>
                  <a:cubicBezTo>
                    <a:pt x="6305" y="2741"/>
                    <a:pt x="6839" y="5663"/>
                    <a:pt x="8309" y="8028"/>
                  </a:cubicBezTo>
                  <a:cubicBezTo>
                    <a:pt x="9017" y="9164"/>
                    <a:pt x="9935" y="10198"/>
                    <a:pt x="10350" y="11474"/>
                  </a:cubicBezTo>
                  <a:cubicBezTo>
                    <a:pt x="11278" y="14342"/>
                    <a:pt x="9370" y="17353"/>
                    <a:pt x="7196" y="19439"/>
                  </a:cubicBezTo>
                  <a:cubicBezTo>
                    <a:pt x="5019" y="21525"/>
                    <a:pt x="2385" y="23348"/>
                    <a:pt x="1235" y="26135"/>
                  </a:cubicBezTo>
                  <a:cubicBezTo>
                    <a:pt x="0" y="29132"/>
                    <a:pt x="933" y="32881"/>
                    <a:pt x="3430" y="34946"/>
                  </a:cubicBezTo>
                  <a:cubicBezTo>
                    <a:pt x="5159" y="36380"/>
                    <a:pt x="7464" y="36986"/>
                    <a:pt x="9714" y="36986"/>
                  </a:cubicBezTo>
                  <a:cubicBezTo>
                    <a:pt x="9771" y="36986"/>
                    <a:pt x="9827" y="36985"/>
                    <a:pt x="9884" y="36984"/>
                  </a:cubicBezTo>
                  <a:cubicBezTo>
                    <a:pt x="12187" y="36950"/>
                    <a:pt x="14439" y="36342"/>
                    <a:pt x="16627" y="35610"/>
                  </a:cubicBezTo>
                  <a:cubicBezTo>
                    <a:pt x="24844" y="32875"/>
                    <a:pt x="32397" y="28469"/>
                    <a:pt x="39212" y="23086"/>
                  </a:cubicBezTo>
                  <a:lnTo>
                    <a:pt x="392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 rot="-5400000">
              <a:off x="343011" y="1879465"/>
              <a:ext cx="378089" cy="363569"/>
            </a:xfrm>
            <a:custGeom>
              <a:avLst/>
              <a:gdLst/>
              <a:ahLst/>
              <a:cxnLst/>
              <a:rect l="l" t="t" r="r" b="b"/>
              <a:pathLst>
                <a:path w="3359" h="3230" extrusionOk="0">
                  <a:moveTo>
                    <a:pt x="3358" y="1"/>
                  </a:moveTo>
                  <a:lnTo>
                    <a:pt x="0" y="1212"/>
                  </a:lnTo>
                  <a:lnTo>
                    <a:pt x="1800" y="3229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1" name="Google Shape;61;p6"/>
          <p:cNvSpPr txBox="1">
            <a:spLocks noGrp="1"/>
          </p:cNvSpPr>
          <p:nvPr>
            <p:ph type="title"/>
          </p:nvPr>
        </p:nvSpPr>
        <p:spPr>
          <a:xfrm>
            <a:off x="713850" y="445025"/>
            <a:ext cx="67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6"/>
          <p:cNvSpPr/>
          <p:nvPr/>
        </p:nvSpPr>
        <p:spPr>
          <a:xfrm rot="10800000">
            <a:off x="7746099" y="-186540"/>
            <a:ext cx="2290182" cy="1835829"/>
          </a:xfrm>
          <a:custGeom>
            <a:avLst/>
            <a:gdLst/>
            <a:ahLst/>
            <a:cxnLst/>
            <a:rect l="l" t="t" r="r" b="b"/>
            <a:pathLst>
              <a:path w="63047" h="50539" extrusionOk="0">
                <a:moveTo>
                  <a:pt x="12202" y="0"/>
                </a:moveTo>
                <a:cubicBezTo>
                  <a:pt x="9265" y="0"/>
                  <a:pt x="6469" y="237"/>
                  <a:pt x="3876" y="616"/>
                </a:cubicBezTo>
                <a:cubicBezTo>
                  <a:pt x="2569" y="805"/>
                  <a:pt x="1276" y="1048"/>
                  <a:pt x="1" y="1336"/>
                </a:cubicBezTo>
                <a:lnTo>
                  <a:pt x="1" y="50538"/>
                </a:lnTo>
                <a:lnTo>
                  <a:pt x="61918" y="50538"/>
                </a:lnTo>
                <a:cubicBezTo>
                  <a:pt x="63046" y="38393"/>
                  <a:pt x="57947" y="23633"/>
                  <a:pt x="45302" y="12529"/>
                </a:cubicBezTo>
                <a:cubicBezTo>
                  <a:pt x="34285" y="2850"/>
                  <a:pt x="22391" y="0"/>
                  <a:pt x="12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3" name="Google Shape;63;p6"/>
          <p:cNvSpPr/>
          <p:nvPr/>
        </p:nvSpPr>
        <p:spPr>
          <a:xfrm flipH="1">
            <a:off x="6420325" y="3793047"/>
            <a:ext cx="6063998" cy="2423161"/>
          </a:xfrm>
          <a:custGeom>
            <a:avLst/>
            <a:gdLst/>
            <a:ahLst/>
            <a:cxnLst/>
            <a:rect l="l" t="t" r="r" b="b"/>
            <a:pathLst>
              <a:path w="38804" h="15506" extrusionOk="0">
                <a:moveTo>
                  <a:pt x="18372" y="1"/>
                </a:moveTo>
                <a:cubicBezTo>
                  <a:pt x="15851" y="1"/>
                  <a:pt x="13315" y="1007"/>
                  <a:pt x="11592" y="2856"/>
                </a:cubicBezTo>
                <a:cubicBezTo>
                  <a:pt x="10378" y="4162"/>
                  <a:pt x="9486" y="5874"/>
                  <a:pt x="7880" y="6653"/>
                </a:cubicBezTo>
                <a:cubicBezTo>
                  <a:pt x="6924" y="7115"/>
                  <a:pt x="5829" y="7184"/>
                  <a:pt x="4811" y="7500"/>
                </a:cubicBezTo>
                <a:cubicBezTo>
                  <a:pt x="3205" y="8000"/>
                  <a:pt x="1810" y="9143"/>
                  <a:pt x="1008" y="10620"/>
                </a:cubicBezTo>
                <a:cubicBezTo>
                  <a:pt x="204" y="12096"/>
                  <a:pt x="0" y="13889"/>
                  <a:pt x="457" y="15505"/>
                </a:cubicBezTo>
                <a:lnTo>
                  <a:pt x="37742" y="15244"/>
                </a:lnTo>
                <a:cubicBezTo>
                  <a:pt x="37753" y="15310"/>
                  <a:pt x="37792" y="15337"/>
                  <a:pt x="37844" y="15337"/>
                </a:cubicBezTo>
                <a:cubicBezTo>
                  <a:pt x="37956" y="15337"/>
                  <a:pt x="38124" y="15208"/>
                  <a:pt x="38171" y="15070"/>
                </a:cubicBezTo>
                <a:cubicBezTo>
                  <a:pt x="38804" y="13270"/>
                  <a:pt x="38259" y="11229"/>
                  <a:pt x="37238" y="9619"/>
                </a:cubicBezTo>
                <a:cubicBezTo>
                  <a:pt x="36589" y="8595"/>
                  <a:pt x="35707" y="7663"/>
                  <a:pt x="34575" y="7228"/>
                </a:cubicBezTo>
                <a:cubicBezTo>
                  <a:pt x="33829" y="6942"/>
                  <a:pt x="33017" y="6887"/>
                  <a:pt x="32227" y="6744"/>
                </a:cubicBezTo>
                <a:cubicBezTo>
                  <a:pt x="31046" y="6534"/>
                  <a:pt x="29900" y="6125"/>
                  <a:pt x="28852" y="5540"/>
                </a:cubicBezTo>
                <a:cubicBezTo>
                  <a:pt x="26453" y="4203"/>
                  <a:pt x="24613" y="1978"/>
                  <a:pt x="22125" y="815"/>
                </a:cubicBezTo>
                <a:cubicBezTo>
                  <a:pt x="20952" y="265"/>
                  <a:pt x="19664" y="1"/>
                  <a:pt x="183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13018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/>
          <p:nvPr/>
        </p:nvSpPr>
        <p:spPr>
          <a:xfrm flipH="1">
            <a:off x="-763325" y="3569539"/>
            <a:ext cx="6063998" cy="2423161"/>
          </a:xfrm>
          <a:custGeom>
            <a:avLst/>
            <a:gdLst/>
            <a:ahLst/>
            <a:cxnLst/>
            <a:rect l="l" t="t" r="r" b="b"/>
            <a:pathLst>
              <a:path w="38804" h="15506" extrusionOk="0">
                <a:moveTo>
                  <a:pt x="18372" y="1"/>
                </a:moveTo>
                <a:cubicBezTo>
                  <a:pt x="15851" y="1"/>
                  <a:pt x="13315" y="1007"/>
                  <a:pt x="11592" y="2856"/>
                </a:cubicBezTo>
                <a:cubicBezTo>
                  <a:pt x="10378" y="4162"/>
                  <a:pt x="9486" y="5874"/>
                  <a:pt x="7880" y="6653"/>
                </a:cubicBezTo>
                <a:cubicBezTo>
                  <a:pt x="6924" y="7115"/>
                  <a:pt x="5829" y="7184"/>
                  <a:pt x="4811" y="7500"/>
                </a:cubicBezTo>
                <a:cubicBezTo>
                  <a:pt x="3205" y="8000"/>
                  <a:pt x="1810" y="9143"/>
                  <a:pt x="1008" y="10620"/>
                </a:cubicBezTo>
                <a:cubicBezTo>
                  <a:pt x="204" y="12096"/>
                  <a:pt x="0" y="13889"/>
                  <a:pt x="457" y="15505"/>
                </a:cubicBezTo>
                <a:lnTo>
                  <a:pt x="37742" y="15244"/>
                </a:lnTo>
                <a:cubicBezTo>
                  <a:pt x="37753" y="15310"/>
                  <a:pt x="37792" y="15337"/>
                  <a:pt x="37844" y="15337"/>
                </a:cubicBezTo>
                <a:cubicBezTo>
                  <a:pt x="37956" y="15337"/>
                  <a:pt x="38124" y="15208"/>
                  <a:pt x="38171" y="15070"/>
                </a:cubicBezTo>
                <a:cubicBezTo>
                  <a:pt x="38804" y="13270"/>
                  <a:pt x="38259" y="11229"/>
                  <a:pt x="37238" y="9619"/>
                </a:cubicBezTo>
                <a:cubicBezTo>
                  <a:pt x="36589" y="8595"/>
                  <a:pt x="35707" y="7663"/>
                  <a:pt x="34575" y="7228"/>
                </a:cubicBezTo>
                <a:cubicBezTo>
                  <a:pt x="33829" y="6942"/>
                  <a:pt x="33017" y="6887"/>
                  <a:pt x="32227" y="6744"/>
                </a:cubicBezTo>
                <a:cubicBezTo>
                  <a:pt x="31046" y="6534"/>
                  <a:pt x="29900" y="6125"/>
                  <a:pt x="28852" y="5540"/>
                </a:cubicBezTo>
                <a:cubicBezTo>
                  <a:pt x="26453" y="4203"/>
                  <a:pt x="24613" y="1978"/>
                  <a:pt x="22125" y="815"/>
                </a:cubicBezTo>
                <a:cubicBezTo>
                  <a:pt x="20952" y="265"/>
                  <a:pt x="19664" y="1"/>
                  <a:pt x="183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1" name="Google Shape;71;p9"/>
          <p:cNvSpPr/>
          <p:nvPr/>
        </p:nvSpPr>
        <p:spPr>
          <a:xfrm>
            <a:off x="-523025" y="186175"/>
            <a:ext cx="4556100" cy="4556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2" name="Google Shape;72;p9"/>
          <p:cNvSpPr/>
          <p:nvPr/>
        </p:nvSpPr>
        <p:spPr>
          <a:xfrm>
            <a:off x="6126025" y="2748689"/>
            <a:ext cx="6063998" cy="2423161"/>
          </a:xfrm>
          <a:custGeom>
            <a:avLst/>
            <a:gdLst/>
            <a:ahLst/>
            <a:cxnLst/>
            <a:rect l="l" t="t" r="r" b="b"/>
            <a:pathLst>
              <a:path w="38804" h="15506" extrusionOk="0">
                <a:moveTo>
                  <a:pt x="18372" y="1"/>
                </a:moveTo>
                <a:cubicBezTo>
                  <a:pt x="15851" y="1"/>
                  <a:pt x="13315" y="1007"/>
                  <a:pt x="11592" y="2856"/>
                </a:cubicBezTo>
                <a:cubicBezTo>
                  <a:pt x="10378" y="4162"/>
                  <a:pt x="9486" y="5874"/>
                  <a:pt x="7880" y="6653"/>
                </a:cubicBezTo>
                <a:cubicBezTo>
                  <a:pt x="6924" y="7115"/>
                  <a:pt x="5829" y="7184"/>
                  <a:pt x="4811" y="7500"/>
                </a:cubicBezTo>
                <a:cubicBezTo>
                  <a:pt x="3205" y="8000"/>
                  <a:pt x="1810" y="9143"/>
                  <a:pt x="1008" y="10620"/>
                </a:cubicBezTo>
                <a:cubicBezTo>
                  <a:pt x="204" y="12096"/>
                  <a:pt x="0" y="13889"/>
                  <a:pt x="457" y="15505"/>
                </a:cubicBezTo>
                <a:lnTo>
                  <a:pt x="37742" y="15244"/>
                </a:lnTo>
                <a:cubicBezTo>
                  <a:pt x="37753" y="15310"/>
                  <a:pt x="37792" y="15337"/>
                  <a:pt x="37844" y="15337"/>
                </a:cubicBezTo>
                <a:cubicBezTo>
                  <a:pt x="37956" y="15337"/>
                  <a:pt x="38124" y="15208"/>
                  <a:pt x="38171" y="15070"/>
                </a:cubicBezTo>
                <a:cubicBezTo>
                  <a:pt x="38804" y="13270"/>
                  <a:pt x="38259" y="11229"/>
                  <a:pt x="37238" y="9619"/>
                </a:cubicBezTo>
                <a:cubicBezTo>
                  <a:pt x="36589" y="8595"/>
                  <a:pt x="35707" y="7663"/>
                  <a:pt x="34575" y="7228"/>
                </a:cubicBezTo>
                <a:cubicBezTo>
                  <a:pt x="33829" y="6942"/>
                  <a:pt x="33017" y="6887"/>
                  <a:pt x="32227" y="6744"/>
                </a:cubicBezTo>
                <a:cubicBezTo>
                  <a:pt x="31046" y="6534"/>
                  <a:pt x="29900" y="6125"/>
                  <a:pt x="28852" y="5540"/>
                </a:cubicBezTo>
                <a:cubicBezTo>
                  <a:pt x="26453" y="4203"/>
                  <a:pt x="24613" y="1978"/>
                  <a:pt x="22125" y="815"/>
                </a:cubicBezTo>
                <a:cubicBezTo>
                  <a:pt x="20952" y="265"/>
                  <a:pt x="19664" y="1"/>
                  <a:pt x="183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3" name="Google Shape;73;p9"/>
          <p:cNvSpPr/>
          <p:nvPr/>
        </p:nvSpPr>
        <p:spPr>
          <a:xfrm rot="10800000">
            <a:off x="7503141" y="-2"/>
            <a:ext cx="2290182" cy="1835829"/>
          </a:xfrm>
          <a:custGeom>
            <a:avLst/>
            <a:gdLst/>
            <a:ahLst/>
            <a:cxnLst/>
            <a:rect l="l" t="t" r="r" b="b"/>
            <a:pathLst>
              <a:path w="63047" h="50539" extrusionOk="0">
                <a:moveTo>
                  <a:pt x="12202" y="0"/>
                </a:moveTo>
                <a:cubicBezTo>
                  <a:pt x="9265" y="0"/>
                  <a:pt x="6469" y="237"/>
                  <a:pt x="3876" y="616"/>
                </a:cubicBezTo>
                <a:cubicBezTo>
                  <a:pt x="2569" y="805"/>
                  <a:pt x="1276" y="1048"/>
                  <a:pt x="1" y="1336"/>
                </a:cubicBezTo>
                <a:lnTo>
                  <a:pt x="1" y="50538"/>
                </a:lnTo>
                <a:lnTo>
                  <a:pt x="61918" y="50538"/>
                </a:lnTo>
                <a:cubicBezTo>
                  <a:pt x="63046" y="38393"/>
                  <a:pt x="57947" y="23633"/>
                  <a:pt x="45302" y="12529"/>
                </a:cubicBezTo>
                <a:cubicBezTo>
                  <a:pt x="34285" y="2850"/>
                  <a:pt x="22391" y="0"/>
                  <a:pt x="12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4" name="Google Shape;74;p9"/>
          <p:cNvSpPr/>
          <p:nvPr/>
        </p:nvSpPr>
        <p:spPr>
          <a:xfrm rot="10800000" flipH="1">
            <a:off x="-591276" y="-282302"/>
            <a:ext cx="2290182" cy="1835829"/>
          </a:xfrm>
          <a:custGeom>
            <a:avLst/>
            <a:gdLst/>
            <a:ahLst/>
            <a:cxnLst/>
            <a:rect l="l" t="t" r="r" b="b"/>
            <a:pathLst>
              <a:path w="63047" h="50539" extrusionOk="0">
                <a:moveTo>
                  <a:pt x="12202" y="0"/>
                </a:moveTo>
                <a:cubicBezTo>
                  <a:pt x="9265" y="0"/>
                  <a:pt x="6469" y="237"/>
                  <a:pt x="3876" y="616"/>
                </a:cubicBezTo>
                <a:cubicBezTo>
                  <a:pt x="2569" y="805"/>
                  <a:pt x="1276" y="1048"/>
                  <a:pt x="1" y="1336"/>
                </a:cubicBezTo>
                <a:lnTo>
                  <a:pt x="1" y="50538"/>
                </a:lnTo>
                <a:lnTo>
                  <a:pt x="61918" y="50538"/>
                </a:lnTo>
                <a:cubicBezTo>
                  <a:pt x="63046" y="38393"/>
                  <a:pt x="57947" y="23633"/>
                  <a:pt x="45302" y="12529"/>
                </a:cubicBezTo>
                <a:cubicBezTo>
                  <a:pt x="34285" y="2850"/>
                  <a:pt x="22391" y="0"/>
                  <a:pt x="122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5" name="Google Shape;75;p9"/>
          <p:cNvSpPr/>
          <p:nvPr/>
        </p:nvSpPr>
        <p:spPr>
          <a:xfrm rot="5470684">
            <a:off x="7513653" y="180465"/>
            <a:ext cx="209940" cy="225978"/>
          </a:xfrm>
          <a:custGeom>
            <a:avLst/>
            <a:gdLst/>
            <a:ahLst/>
            <a:cxnLst/>
            <a:rect l="l" t="t" r="r" b="b"/>
            <a:pathLst>
              <a:path w="3359" h="3230" extrusionOk="0">
                <a:moveTo>
                  <a:pt x="3358" y="1"/>
                </a:moveTo>
                <a:lnTo>
                  <a:pt x="0" y="1212"/>
                </a:lnTo>
                <a:lnTo>
                  <a:pt x="1800" y="3229"/>
                </a:lnTo>
                <a:lnTo>
                  <a:pt x="335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6" name="Google Shape;76;p9"/>
          <p:cNvSpPr/>
          <p:nvPr/>
        </p:nvSpPr>
        <p:spPr>
          <a:xfrm rot="5470737">
            <a:off x="7460032" y="4376313"/>
            <a:ext cx="369367" cy="355190"/>
          </a:xfrm>
          <a:custGeom>
            <a:avLst/>
            <a:gdLst/>
            <a:ahLst/>
            <a:cxnLst/>
            <a:rect l="l" t="t" r="r" b="b"/>
            <a:pathLst>
              <a:path w="3359" h="3230" extrusionOk="0">
                <a:moveTo>
                  <a:pt x="3358" y="1"/>
                </a:moveTo>
                <a:lnTo>
                  <a:pt x="0" y="1212"/>
                </a:lnTo>
                <a:lnTo>
                  <a:pt x="1800" y="3229"/>
                </a:lnTo>
                <a:lnTo>
                  <a:pt x="335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7" name="Google Shape;77;p9"/>
          <p:cNvSpPr/>
          <p:nvPr/>
        </p:nvSpPr>
        <p:spPr>
          <a:xfrm rot="9507153">
            <a:off x="6685146" y="1720799"/>
            <a:ext cx="219888" cy="211463"/>
          </a:xfrm>
          <a:custGeom>
            <a:avLst/>
            <a:gdLst/>
            <a:ahLst/>
            <a:cxnLst/>
            <a:rect l="l" t="t" r="r" b="b"/>
            <a:pathLst>
              <a:path w="3359" h="3230" extrusionOk="0">
                <a:moveTo>
                  <a:pt x="3358" y="1"/>
                </a:moveTo>
                <a:lnTo>
                  <a:pt x="0" y="1212"/>
                </a:lnTo>
                <a:lnTo>
                  <a:pt x="1800" y="3229"/>
                </a:lnTo>
                <a:lnTo>
                  <a:pt x="33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title"/>
          </p:nvPr>
        </p:nvSpPr>
        <p:spPr>
          <a:xfrm>
            <a:off x="713850" y="2242150"/>
            <a:ext cx="2851200" cy="11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title" idx="2" hasCustomPrompt="1"/>
          </p:nvPr>
        </p:nvSpPr>
        <p:spPr>
          <a:xfrm>
            <a:off x="713850" y="1415225"/>
            <a:ext cx="1907700" cy="9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9"/>
          <p:cNvSpPr txBox="1">
            <a:spLocks noGrp="1"/>
          </p:cNvSpPr>
          <p:nvPr>
            <p:ph type="subTitle" idx="1"/>
          </p:nvPr>
        </p:nvSpPr>
        <p:spPr>
          <a:xfrm>
            <a:off x="713850" y="3117475"/>
            <a:ext cx="27561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562561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70892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chemeClr val="dk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3"/>
          <p:cNvGrpSpPr/>
          <p:nvPr/>
        </p:nvGrpSpPr>
        <p:grpSpPr>
          <a:xfrm>
            <a:off x="-1019576" y="-31904"/>
            <a:ext cx="10163576" cy="5187783"/>
            <a:chOff x="-1019576" y="-31904"/>
            <a:chExt cx="10163576" cy="5187783"/>
          </a:xfrm>
        </p:grpSpPr>
        <p:sp>
          <p:nvSpPr>
            <p:cNvPr id="99" name="Google Shape;99;p13"/>
            <p:cNvSpPr/>
            <p:nvPr/>
          </p:nvSpPr>
          <p:spPr>
            <a:xfrm>
              <a:off x="-25" y="4272475"/>
              <a:ext cx="9143989" cy="860614"/>
            </a:xfrm>
            <a:custGeom>
              <a:avLst/>
              <a:gdLst/>
              <a:ahLst/>
              <a:cxnLst/>
              <a:rect l="l" t="t" r="r" b="b"/>
              <a:pathLst>
                <a:path w="69963" h="11820" extrusionOk="0">
                  <a:moveTo>
                    <a:pt x="1" y="0"/>
                  </a:moveTo>
                  <a:lnTo>
                    <a:pt x="1" y="11820"/>
                  </a:lnTo>
                  <a:lnTo>
                    <a:pt x="69962" y="11820"/>
                  </a:lnTo>
                  <a:lnTo>
                    <a:pt x="69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100" name="Google Shape;100;p13"/>
            <p:cNvGrpSpPr/>
            <p:nvPr/>
          </p:nvGrpSpPr>
          <p:grpSpPr>
            <a:xfrm>
              <a:off x="5107548" y="-31904"/>
              <a:ext cx="4036452" cy="5028462"/>
              <a:chOff x="5075688" y="-43"/>
              <a:chExt cx="4036452" cy="5028462"/>
            </a:xfrm>
          </p:grpSpPr>
          <p:sp>
            <p:nvSpPr>
              <p:cNvPr id="101" name="Google Shape;101;p13"/>
              <p:cNvSpPr/>
              <p:nvPr/>
            </p:nvSpPr>
            <p:spPr>
              <a:xfrm rot="10800000">
                <a:off x="6602782" y="-43"/>
                <a:ext cx="2509357" cy="2228579"/>
              </a:xfrm>
              <a:custGeom>
                <a:avLst/>
                <a:gdLst/>
                <a:ahLst/>
                <a:cxnLst/>
                <a:rect l="l" t="t" r="r" b="b"/>
                <a:pathLst>
                  <a:path w="13583" h="12063" extrusionOk="0">
                    <a:moveTo>
                      <a:pt x="5144" y="1"/>
                    </a:moveTo>
                    <a:cubicBezTo>
                      <a:pt x="4965" y="1"/>
                      <a:pt x="4788" y="15"/>
                      <a:pt x="4614" y="42"/>
                    </a:cubicBezTo>
                    <a:cubicBezTo>
                      <a:pt x="3179" y="267"/>
                      <a:pt x="2097" y="1206"/>
                      <a:pt x="1028" y="2110"/>
                    </a:cubicBezTo>
                    <a:cubicBezTo>
                      <a:pt x="718" y="2369"/>
                      <a:pt x="358" y="2611"/>
                      <a:pt x="1" y="2856"/>
                    </a:cubicBezTo>
                    <a:lnTo>
                      <a:pt x="1" y="12063"/>
                    </a:lnTo>
                    <a:lnTo>
                      <a:pt x="4213" y="12063"/>
                    </a:lnTo>
                    <a:cubicBezTo>
                      <a:pt x="4399" y="11297"/>
                      <a:pt x="4787" y="10607"/>
                      <a:pt x="5424" y="10147"/>
                    </a:cubicBezTo>
                    <a:cubicBezTo>
                      <a:pt x="6502" y="9357"/>
                      <a:pt x="7956" y="9436"/>
                      <a:pt x="9289" y="9361"/>
                    </a:cubicBezTo>
                    <a:cubicBezTo>
                      <a:pt x="10432" y="9296"/>
                      <a:pt x="11633" y="9058"/>
                      <a:pt x="12470" y="8275"/>
                    </a:cubicBezTo>
                    <a:cubicBezTo>
                      <a:pt x="13307" y="7496"/>
                      <a:pt x="13582" y="6034"/>
                      <a:pt x="12783" y="5217"/>
                    </a:cubicBezTo>
                    <a:cubicBezTo>
                      <a:pt x="11722" y="4135"/>
                      <a:pt x="9616" y="4775"/>
                      <a:pt x="8636" y="3621"/>
                    </a:cubicBezTo>
                    <a:cubicBezTo>
                      <a:pt x="8115" y="3013"/>
                      <a:pt x="8122" y="2118"/>
                      <a:pt x="7755" y="1407"/>
                    </a:cubicBezTo>
                    <a:cubicBezTo>
                      <a:pt x="7277" y="481"/>
                      <a:pt x="6199" y="1"/>
                      <a:pt x="51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2" name="Google Shape;102;p13"/>
              <p:cNvSpPr/>
              <p:nvPr/>
            </p:nvSpPr>
            <p:spPr>
              <a:xfrm rot="10800000">
                <a:off x="5075688" y="4678722"/>
                <a:ext cx="416321" cy="349697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3501" extrusionOk="0">
                    <a:moveTo>
                      <a:pt x="0" y="0"/>
                    </a:moveTo>
                    <a:lnTo>
                      <a:pt x="2379" y="3501"/>
                    </a:lnTo>
                    <a:lnTo>
                      <a:pt x="4168" y="8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3" name="Google Shape;103;p13"/>
              <p:cNvSpPr/>
              <p:nvPr/>
            </p:nvSpPr>
            <p:spPr>
              <a:xfrm rot="10800000">
                <a:off x="7731131" y="1176835"/>
                <a:ext cx="279478" cy="257703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2580" extrusionOk="0">
                    <a:moveTo>
                      <a:pt x="1402" y="0"/>
                    </a:moveTo>
                    <a:lnTo>
                      <a:pt x="1" y="2579"/>
                    </a:lnTo>
                    <a:lnTo>
                      <a:pt x="2797" y="1722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104" name="Google Shape;104;p13"/>
            <p:cNvSpPr/>
            <p:nvPr/>
          </p:nvSpPr>
          <p:spPr>
            <a:xfrm>
              <a:off x="-1019576" y="2606313"/>
              <a:ext cx="3180564" cy="2549566"/>
            </a:xfrm>
            <a:custGeom>
              <a:avLst/>
              <a:gdLst/>
              <a:ahLst/>
              <a:cxnLst/>
              <a:rect l="l" t="t" r="r" b="b"/>
              <a:pathLst>
                <a:path w="63047" h="50539" extrusionOk="0">
                  <a:moveTo>
                    <a:pt x="12202" y="0"/>
                  </a:moveTo>
                  <a:cubicBezTo>
                    <a:pt x="9265" y="0"/>
                    <a:pt x="6469" y="237"/>
                    <a:pt x="3876" y="616"/>
                  </a:cubicBezTo>
                  <a:cubicBezTo>
                    <a:pt x="2569" y="805"/>
                    <a:pt x="1276" y="1048"/>
                    <a:pt x="1" y="1336"/>
                  </a:cubicBezTo>
                  <a:lnTo>
                    <a:pt x="1" y="50538"/>
                  </a:lnTo>
                  <a:lnTo>
                    <a:pt x="61918" y="50538"/>
                  </a:lnTo>
                  <a:cubicBezTo>
                    <a:pt x="63046" y="38393"/>
                    <a:pt x="57947" y="23633"/>
                    <a:pt x="45302" y="12529"/>
                  </a:cubicBezTo>
                  <a:cubicBezTo>
                    <a:pt x="34285" y="2850"/>
                    <a:pt x="22391" y="0"/>
                    <a:pt x="12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 rot="-7694763">
              <a:off x="216952" y="1356031"/>
              <a:ext cx="289570" cy="243250"/>
            </a:xfrm>
            <a:custGeom>
              <a:avLst/>
              <a:gdLst/>
              <a:ahLst/>
              <a:cxnLst/>
              <a:rect l="l" t="t" r="r" b="b"/>
              <a:pathLst>
                <a:path w="4168" h="3501" extrusionOk="0">
                  <a:moveTo>
                    <a:pt x="0" y="0"/>
                  </a:moveTo>
                  <a:lnTo>
                    <a:pt x="2379" y="3501"/>
                  </a:lnTo>
                  <a:lnTo>
                    <a:pt x="41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06" name="Google Shape;106;p13"/>
          <p:cNvSpPr txBox="1">
            <a:spLocks noGrp="1"/>
          </p:cNvSpPr>
          <p:nvPr>
            <p:ph type="ctrTitle"/>
          </p:nvPr>
        </p:nvSpPr>
        <p:spPr>
          <a:xfrm>
            <a:off x="1922276" y="1566775"/>
            <a:ext cx="2501400" cy="4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2119525" y="1880700"/>
            <a:ext cx="2106900" cy="6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2" hasCustomPrompt="1"/>
          </p:nvPr>
        </p:nvSpPr>
        <p:spPr>
          <a:xfrm>
            <a:off x="2643180" y="1121775"/>
            <a:ext cx="1059600" cy="52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ctrTitle" idx="3"/>
          </p:nvPr>
        </p:nvSpPr>
        <p:spPr>
          <a:xfrm>
            <a:off x="4917638" y="1566775"/>
            <a:ext cx="2106900" cy="4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4"/>
          </p:nvPr>
        </p:nvSpPr>
        <p:spPr>
          <a:xfrm>
            <a:off x="4917650" y="1880700"/>
            <a:ext cx="2106900" cy="6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5" hasCustomPrompt="1"/>
          </p:nvPr>
        </p:nvSpPr>
        <p:spPr>
          <a:xfrm>
            <a:off x="5441305" y="1121775"/>
            <a:ext cx="1059600" cy="52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ctrTitle" idx="6"/>
          </p:nvPr>
        </p:nvSpPr>
        <p:spPr>
          <a:xfrm>
            <a:off x="720450" y="3252901"/>
            <a:ext cx="2106900" cy="4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7"/>
          </p:nvPr>
        </p:nvSpPr>
        <p:spPr>
          <a:xfrm>
            <a:off x="720479" y="3566825"/>
            <a:ext cx="2106900" cy="6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8" hasCustomPrompt="1"/>
          </p:nvPr>
        </p:nvSpPr>
        <p:spPr>
          <a:xfrm>
            <a:off x="1327580" y="2807900"/>
            <a:ext cx="892500" cy="52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>
            <a:spLocks noGrp="1"/>
          </p:cNvSpPr>
          <p:nvPr>
            <p:ph type="ctrTitle" idx="9"/>
          </p:nvPr>
        </p:nvSpPr>
        <p:spPr>
          <a:xfrm>
            <a:off x="3518562" y="3252900"/>
            <a:ext cx="2106900" cy="4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3"/>
          </p:nvPr>
        </p:nvSpPr>
        <p:spPr>
          <a:xfrm>
            <a:off x="3518563" y="3566825"/>
            <a:ext cx="2106900" cy="6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14" hasCustomPrompt="1"/>
          </p:nvPr>
        </p:nvSpPr>
        <p:spPr>
          <a:xfrm>
            <a:off x="4042218" y="2807899"/>
            <a:ext cx="1059600" cy="52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ctrTitle" idx="15"/>
          </p:nvPr>
        </p:nvSpPr>
        <p:spPr>
          <a:xfrm>
            <a:off x="6316687" y="3252900"/>
            <a:ext cx="2106900" cy="4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16"/>
          </p:nvPr>
        </p:nvSpPr>
        <p:spPr>
          <a:xfrm>
            <a:off x="6316688" y="3566825"/>
            <a:ext cx="2106900" cy="6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17" hasCustomPrompt="1"/>
          </p:nvPr>
        </p:nvSpPr>
        <p:spPr>
          <a:xfrm>
            <a:off x="6840343" y="2807899"/>
            <a:ext cx="1059600" cy="52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1635077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Table of contents 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4"/>
          <p:cNvSpPr txBox="1">
            <a:spLocks noGrp="1"/>
          </p:cNvSpPr>
          <p:nvPr>
            <p:ph type="ctrTitle"/>
          </p:nvPr>
        </p:nvSpPr>
        <p:spPr>
          <a:xfrm>
            <a:off x="5208700" y="1661425"/>
            <a:ext cx="30108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endParaRPr/>
          </a:p>
        </p:txBody>
      </p:sp>
      <p:sp>
        <p:nvSpPr>
          <p:cNvPr id="123" name="Google Shape;123;p14"/>
          <p:cNvSpPr txBox="1">
            <a:spLocks noGrp="1"/>
          </p:cNvSpPr>
          <p:nvPr>
            <p:ph type="subTitle" idx="1"/>
          </p:nvPr>
        </p:nvSpPr>
        <p:spPr>
          <a:xfrm>
            <a:off x="5211575" y="1940475"/>
            <a:ext cx="23544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4" name="Google Shape;124;p14"/>
          <p:cNvSpPr txBox="1">
            <a:spLocks noGrp="1"/>
          </p:cNvSpPr>
          <p:nvPr>
            <p:ph type="title" idx="2" hasCustomPrompt="1"/>
          </p:nvPr>
        </p:nvSpPr>
        <p:spPr>
          <a:xfrm>
            <a:off x="4342050" y="2003400"/>
            <a:ext cx="9399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14"/>
          <p:cNvSpPr txBox="1">
            <a:spLocks noGrp="1"/>
          </p:cNvSpPr>
          <p:nvPr>
            <p:ph type="ctrTitle" idx="3"/>
          </p:nvPr>
        </p:nvSpPr>
        <p:spPr>
          <a:xfrm>
            <a:off x="5208700" y="660300"/>
            <a:ext cx="30108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endParaRPr/>
          </a:p>
        </p:txBody>
      </p:sp>
      <p:sp>
        <p:nvSpPr>
          <p:cNvPr id="126" name="Google Shape;126;p14"/>
          <p:cNvSpPr txBox="1">
            <a:spLocks noGrp="1"/>
          </p:cNvSpPr>
          <p:nvPr>
            <p:ph type="subTitle" idx="4"/>
          </p:nvPr>
        </p:nvSpPr>
        <p:spPr>
          <a:xfrm>
            <a:off x="5208700" y="933250"/>
            <a:ext cx="23544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7" name="Google Shape;127;p14"/>
          <p:cNvSpPr txBox="1">
            <a:spLocks noGrp="1"/>
          </p:cNvSpPr>
          <p:nvPr>
            <p:ph type="title" idx="5" hasCustomPrompt="1"/>
          </p:nvPr>
        </p:nvSpPr>
        <p:spPr>
          <a:xfrm>
            <a:off x="4342050" y="1002275"/>
            <a:ext cx="9399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4"/>
          <p:cNvSpPr txBox="1">
            <a:spLocks noGrp="1"/>
          </p:cNvSpPr>
          <p:nvPr>
            <p:ph type="ctrTitle" idx="6"/>
          </p:nvPr>
        </p:nvSpPr>
        <p:spPr>
          <a:xfrm>
            <a:off x="5208700" y="2652025"/>
            <a:ext cx="30108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endParaRPr/>
          </a:p>
        </p:txBody>
      </p:sp>
      <p:sp>
        <p:nvSpPr>
          <p:cNvPr id="129" name="Google Shape;129;p14"/>
          <p:cNvSpPr txBox="1">
            <a:spLocks noGrp="1"/>
          </p:cNvSpPr>
          <p:nvPr>
            <p:ph type="subTitle" idx="7"/>
          </p:nvPr>
        </p:nvSpPr>
        <p:spPr>
          <a:xfrm>
            <a:off x="5208700" y="2925638"/>
            <a:ext cx="23544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0" name="Google Shape;130;p14"/>
          <p:cNvSpPr txBox="1">
            <a:spLocks noGrp="1"/>
          </p:cNvSpPr>
          <p:nvPr>
            <p:ph type="title" idx="8" hasCustomPrompt="1"/>
          </p:nvPr>
        </p:nvSpPr>
        <p:spPr>
          <a:xfrm>
            <a:off x="4342050" y="2994000"/>
            <a:ext cx="9399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4"/>
          <p:cNvSpPr txBox="1">
            <a:spLocks noGrp="1"/>
          </p:cNvSpPr>
          <p:nvPr>
            <p:ph type="ctrTitle" idx="9"/>
          </p:nvPr>
        </p:nvSpPr>
        <p:spPr>
          <a:xfrm>
            <a:off x="5208700" y="3642625"/>
            <a:ext cx="30108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subTitle" idx="13"/>
          </p:nvPr>
        </p:nvSpPr>
        <p:spPr>
          <a:xfrm>
            <a:off x="5208700" y="3920338"/>
            <a:ext cx="23544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3" name="Google Shape;133;p14"/>
          <p:cNvSpPr txBox="1">
            <a:spLocks noGrp="1"/>
          </p:cNvSpPr>
          <p:nvPr>
            <p:ph type="title" idx="14" hasCustomPrompt="1"/>
          </p:nvPr>
        </p:nvSpPr>
        <p:spPr>
          <a:xfrm>
            <a:off x="4342050" y="3984600"/>
            <a:ext cx="9399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t>xx%</a:t>
            </a:r>
          </a:p>
        </p:txBody>
      </p:sp>
      <p:grpSp>
        <p:nvGrpSpPr>
          <p:cNvPr id="134" name="Google Shape;134;p14"/>
          <p:cNvGrpSpPr/>
          <p:nvPr/>
        </p:nvGrpSpPr>
        <p:grpSpPr>
          <a:xfrm flipH="1">
            <a:off x="-2741300" y="-2"/>
            <a:ext cx="11930134" cy="5214361"/>
            <a:chOff x="-44836" y="-2"/>
            <a:chExt cx="11930134" cy="5214361"/>
          </a:xfrm>
        </p:grpSpPr>
        <p:sp>
          <p:nvSpPr>
            <p:cNvPr id="135" name="Google Shape;135;p14"/>
            <p:cNvSpPr/>
            <p:nvPr/>
          </p:nvSpPr>
          <p:spPr>
            <a:xfrm rot="10800000">
              <a:off x="7353624" y="-2"/>
              <a:ext cx="2290182" cy="1835829"/>
            </a:xfrm>
            <a:custGeom>
              <a:avLst/>
              <a:gdLst/>
              <a:ahLst/>
              <a:cxnLst/>
              <a:rect l="l" t="t" r="r" b="b"/>
              <a:pathLst>
                <a:path w="63047" h="50539" extrusionOk="0">
                  <a:moveTo>
                    <a:pt x="12202" y="0"/>
                  </a:moveTo>
                  <a:cubicBezTo>
                    <a:pt x="9265" y="0"/>
                    <a:pt x="6469" y="237"/>
                    <a:pt x="3876" y="616"/>
                  </a:cubicBezTo>
                  <a:cubicBezTo>
                    <a:pt x="2569" y="805"/>
                    <a:pt x="1276" y="1048"/>
                    <a:pt x="1" y="1336"/>
                  </a:cubicBezTo>
                  <a:lnTo>
                    <a:pt x="1" y="50538"/>
                  </a:lnTo>
                  <a:lnTo>
                    <a:pt x="61918" y="50538"/>
                  </a:lnTo>
                  <a:cubicBezTo>
                    <a:pt x="63046" y="38393"/>
                    <a:pt x="57947" y="23633"/>
                    <a:pt x="45302" y="12529"/>
                  </a:cubicBezTo>
                  <a:cubicBezTo>
                    <a:pt x="34285" y="2850"/>
                    <a:pt x="22391" y="0"/>
                    <a:pt x="12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 flipH="1">
              <a:off x="5821300" y="2791197"/>
              <a:ext cx="6063998" cy="2423161"/>
            </a:xfrm>
            <a:custGeom>
              <a:avLst/>
              <a:gdLst/>
              <a:ahLst/>
              <a:cxnLst/>
              <a:rect l="l" t="t" r="r" b="b"/>
              <a:pathLst>
                <a:path w="38804" h="15506" extrusionOk="0">
                  <a:moveTo>
                    <a:pt x="18372" y="1"/>
                  </a:moveTo>
                  <a:cubicBezTo>
                    <a:pt x="15851" y="1"/>
                    <a:pt x="13315" y="1007"/>
                    <a:pt x="11592" y="2856"/>
                  </a:cubicBezTo>
                  <a:cubicBezTo>
                    <a:pt x="10378" y="4162"/>
                    <a:pt x="9486" y="5874"/>
                    <a:pt x="7880" y="6653"/>
                  </a:cubicBezTo>
                  <a:cubicBezTo>
                    <a:pt x="6924" y="7115"/>
                    <a:pt x="5829" y="7184"/>
                    <a:pt x="4811" y="7500"/>
                  </a:cubicBezTo>
                  <a:cubicBezTo>
                    <a:pt x="3205" y="8000"/>
                    <a:pt x="1810" y="9143"/>
                    <a:pt x="1008" y="10620"/>
                  </a:cubicBezTo>
                  <a:cubicBezTo>
                    <a:pt x="204" y="12096"/>
                    <a:pt x="0" y="13889"/>
                    <a:pt x="457" y="15505"/>
                  </a:cubicBezTo>
                  <a:lnTo>
                    <a:pt x="37742" y="15244"/>
                  </a:lnTo>
                  <a:cubicBezTo>
                    <a:pt x="37753" y="15310"/>
                    <a:pt x="37792" y="15337"/>
                    <a:pt x="37844" y="15337"/>
                  </a:cubicBezTo>
                  <a:cubicBezTo>
                    <a:pt x="37956" y="15337"/>
                    <a:pt x="38124" y="15208"/>
                    <a:pt x="38171" y="15070"/>
                  </a:cubicBezTo>
                  <a:cubicBezTo>
                    <a:pt x="38804" y="13270"/>
                    <a:pt x="38259" y="11229"/>
                    <a:pt x="37238" y="9619"/>
                  </a:cubicBezTo>
                  <a:cubicBezTo>
                    <a:pt x="36589" y="8595"/>
                    <a:pt x="35707" y="7663"/>
                    <a:pt x="34575" y="7228"/>
                  </a:cubicBezTo>
                  <a:cubicBezTo>
                    <a:pt x="33829" y="6942"/>
                    <a:pt x="33017" y="6887"/>
                    <a:pt x="32227" y="6744"/>
                  </a:cubicBezTo>
                  <a:cubicBezTo>
                    <a:pt x="31046" y="6534"/>
                    <a:pt x="29900" y="6125"/>
                    <a:pt x="28852" y="5540"/>
                  </a:cubicBezTo>
                  <a:cubicBezTo>
                    <a:pt x="26453" y="4203"/>
                    <a:pt x="24613" y="1978"/>
                    <a:pt x="22125" y="815"/>
                  </a:cubicBezTo>
                  <a:cubicBezTo>
                    <a:pt x="20952" y="265"/>
                    <a:pt x="19664" y="1"/>
                    <a:pt x="18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7" name="Google Shape;137;p14"/>
            <p:cNvSpPr/>
            <p:nvPr/>
          </p:nvSpPr>
          <p:spPr>
            <a:xfrm flipH="1">
              <a:off x="-44836" y="3871925"/>
              <a:ext cx="1905184" cy="1299041"/>
            </a:xfrm>
            <a:custGeom>
              <a:avLst/>
              <a:gdLst/>
              <a:ahLst/>
              <a:cxnLst/>
              <a:rect l="l" t="t" r="r" b="b"/>
              <a:pathLst>
                <a:path w="74414" h="50863" extrusionOk="0">
                  <a:moveTo>
                    <a:pt x="74414" y="1"/>
                  </a:moveTo>
                  <a:cubicBezTo>
                    <a:pt x="60793" y="2474"/>
                    <a:pt x="62458" y="21209"/>
                    <a:pt x="51638" y="31541"/>
                  </a:cubicBezTo>
                  <a:cubicBezTo>
                    <a:pt x="46844" y="36117"/>
                    <a:pt x="42403" y="37136"/>
                    <a:pt x="37698" y="37136"/>
                  </a:cubicBezTo>
                  <a:cubicBezTo>
                    <a:pt x="33921" y="37136"/>
                    <a:pt x="29973" y="36479"/>
                    <a:pt x="25538" y="36479"/>
                  </a:cubicBezTo>
                  <a:cubicBezTo>
                    <a:pt x="21627" y="36479"/>
                    <a:pt x="17336" y="36990"/>
                    <a:pt x="12447" y="38913"/>
                  </a:cubicBezTo>
                  <a:cubicBezTo>
                    <a:pt x="5725" y="41560"/>
                    <a:pt x="1648" y="45953"/>
                    <a:pt x="0" y="50862"/>
                  </a:cubicBezTo>
                  <a:lnTo>
                    <a:pt x="74414" y="50862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524811" y="1775715"/>
              <a:ext cx="378089" cy="363569"/>
            </a:xfrm>
            <a:custGeom>
              <a:avLst/>
              <a:gdLst/>
              <a:ahLst/>
              <a:cxnLst/>
              <a:rect l="l" t="t" r="r" b="b"/>
              <a:pathLst>
                <a:path w="3359" h="3230" extrusionOk="0">
                  <a:moveTo>
                    <a:pt x="3358" y="1"/>
                  </a:moveTo>
                  <a:lnTo>
                    <a:pt x="0" y="1212"/>
                  </a:lnTo>
                  <a:lnTo>
                    <a:pt x="1800" y="3229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6532145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Table of contents 2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>
            <a:spLocks noGrp="1"/>
          </p:cNvSpPr>
          <p:nvPr>
            <p:ph type="ctrTitle"/>
          </p:nvPr>
        </p:nvSpPr>
        <p:spPr>
          <a:xfrm>
            <a:off x="5529025" y="2359969"/>
            <a:ext cx="30054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subTitle" idx="1"/>
          </p:nvPr>
        </p:nvSpPr>
        <p:spPr>
          <a:xfrm>
            <a:off x="5529025" y="2638594"/>
            <a:ext cx="23544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2" name="Google Shape;142;p15"/>
          <p:cNvSpPr txBox="1">
            <a:spLocks noGrp="1"/>
          </p:cNvSpPr>
          <p:nvPr>
            <p:ph type="title" idx="2" hasCustomPrompt="1"/>
          </p:nvPr>
        </p:nvSpPr>
        <p:spPr>
          <a:xfrm>
            <a:off x="4724375" y="2701944"/>
            <a:ext cx="9399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3" name="Google Shape;143;p15"/>
          <p:cNvSpPr txBox="1">
            <a:spLocks noGrp="1"/>
          </p:cNvSpPr>
          <p:nvPr>
            <p:ph type="ctrTitle" idx="3"/>
          </p:nvPr>
        </p:nvSpPr>
        <p:spPr>
          <a:xfrm>
            <a:off x="1871425" y="1890344"/>
            <a:ext cx="30054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subTitle" idx="4"/>
          </p:nvPr>
        </p:nvSpPr>
        <p:spPr>
          <a:xfrm>
            <a:off x="1871425" y="2168969"/>
            <a:ext cx="23544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5" name="Google Shape;145;p15"/>
          <p:cNvSpPr txBox="1">
            <a:spLocks noGrp="1"/>
          </p:cNvSpPr>
          <p:nvPr>
            <p:ph type="title" idx="5" hasCustomPrompt="1"/>
          </p:nvPr>
        </p:nvSpPr>
        <p:spPr>
          <a:xfrm>
            <a:off x="1066775" y="2232319"/>
            <a:ext cx="9399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6" name="Google Shape;146;p15"/>
          <p:cNvSpPr txBox="1">
            <a:spLocks noGrp="1"/>
          </p:cNvSpPr>
          <p:nvPr>
            <p:ph type="ctrTitle" idx="6"/>
          </p:nvPr>
        </p:nvSpPr>
        <p:spPr>
          <a:xfrm>
            <a:off x="5529025" y="3267956"/>
            <a:ext cx="30054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subTitle" idx="7"/>
          </p:nvPr>
        </p:nvSpPr>
        <p:spPr>
          <a:xfrm>
            <a:off x="5529025" y="3547381"/>
            <a:ext cx="23544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8" name="Google Shape;148;p15"/>
          <p:cNvSpPr txBox="1">
            <a:spLocks noGrp="1"/>
          </p:cNvSpPr>
          <p:nvPr>
            <p:ph type="title" idx="8" hasCustomPrompt="1"/>
          </p:nvPr>
        </p:nvSpPr>
        <p:spPr>
          <a:xfrm>
            <a:off x="4724375" y="3609931"/>
            <a:ext cx="9399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9" name="Google Shape;149;p15"/>
          <p:cNvSpPr txBox="1">
            <a:spLocks noGrp="1"/>
          </p:cNvSpPr>
          <p:nvPr>
            <p:ph type="ctrTitle" idx="9"/>
          </p:nvPr>
        </p:nvSpPr>
        <p:spPr>
          <a:xfrm>
            <a:off x="1871425" y="973569"/>
            <a:ext cx="30054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subTitle" idx="13"/>
          </p:nvPr>
        </p:nvSpPr>
        <p:spPr>
          <a:xfrm>
            <a:off x="1871425" y="1250069"/>
            <a:ext cx="23544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title" idx="14" hasCustomPrompt="1"/>
          </p:nvPr>
        </p:nvSpPr>
        <p:spPr>
          <a:xfrm>
            <a:off x="1066775" y="1315544"/>
            <a:ext cx="9399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152" name="Google Shape;152;p15"/>
          <p:cNvGrpSpPr/>
          <p:nvPr/>
        </p:nvGrpSpPr>
        <p:grpSpPr>
          <a:xfrm>
            <a:off x="-12" y="-12"/>
            <a:ext cx="11885311" cy="5214371"/>
            <a:chOff x="-12" y="-12"/>
            <a:chExt cx="11885311" cy="5214371"/>
          </a:xfrm>
        </p:grpSpPr>
        <p:sp>
          <p:nvSpPr>
            <p:cNvPr id="153" name="Google Shape;153;p15"/>
            <p:cNvSpPr/>
            <p:nvPr/>
          </p:nvSpPr>
          <p:spPr>
            <a:xfrm rot="10800000">
              <a:off x="7353624" y="-2"/>
              <a:ext cx="2290182" cy="1835829"/>
            </a:xfrm>
            <a:custGeom>
              <a:avLst/>
              <a:gdLst/>
              <a:ahLst/>
              <a:cxnLst/>
              <a:rect l="l" t="t" r="r" b="b"/>
              <a:pathLst>
                <a:path w="63047" h="50539" extrusionOk="0">
                  <a:moveTo>
                    <a:pt x="12202" y="0"/>
                  </a:moveTo>
                  <a:cubicBezTo>
                    <a:pt x="9265" y="0"/>
                    <a:pt x="6469" y="237"/>
                    <a:pt x="3876" y="616"/>
                  </a:cubicBezTo>
                  <a:cubicBezTo>
                    <a:pt x="2569" y="805"/>
                    <a:pt x="1276" y="1048"/>
                    <a:pt x="1" y="1336"/>
                  </a:cubicBezTo>
                  <a:lnTo>
                    <a:pt x="1" y="50538"/>
                  </a:lnTo>
                  <a:lnTo>
                    <a:pt x="61918" y="50538"/>
                  </a:lnTo>
                  <a:cubicBezTo>
                    <a:pt x="63046" y="38393"/>
                    <a:pt x="57947" y="23633"/>
                    <a:pt x="45302" y="12529"/>
                  </a:cubicBezTo>
                  <a:cubicBezTo>
                    <a:pt x="34285" y="2850"/>
                    <a:pt x="22391" y="0"/>
                    <a:pt x="12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" name="Google Shape;154;p15"/>
            <p:cNvSpPr/>
            <p:nvPr/>
          </p:nvSpPr>
          <p:spPr>
            <a:xfrm flipH="1">
              <a:off x="5821300" y="2791197"/>
              <a:ext cx="6063998" cy="2423161"/>
            </a:xfrm>
            <a:custGeom>
              <a:avLst/>
              <a:gdLst/>
              <a:ahLst/>
              <a:cxnLst/>
              <a:rect l="l" t="t" r="r" b="b"/>
              <a:pathLst>
                <a:path w="38804" h="15506" extrusionOk="0">
                  <a:moveTo>
                    <a:pt x="18372" y="1"/>
                  </a:moveTo>
                  <a:cubicBezTo>
                    <a:pt x="15851" y="1"/>
                    <a:pt x="13315" y="1007"/>
                    <a:pt x="11592" y="2856"/>
                  </a:cubicBezTo>
                  <a:cubicBezTo>
                    <a:pt x="10378" y="4162"/>
                    <a:pt x="9486" y="5874"/>
                    <a:pt x="7880" y="6653"/>
                  </a:cubicBezTo>
                  <a:cubicBezTo>
                    <a:pt x="6924" y="7115"/>
                    <a:pt x="5829" y="7184"/>
                    <a:pt x="4811" y="7500"/>
                  </a:cubicBezTo>
                  <a:cubicBezTo>
                    <a:pt x="3205" y="8000"/>
                    <a:pt x="1810" y="9143"/>
                    <a:pt x="1008" y="10620"/>
                  </a:cubicBezTo>
                  <a:cubicBezTo>
                    <a:pt x="204" y="12096"/>
                    <a:pt x="0" y="13889"/>
                    <a:pt x="457" y="15505"/>
                  </a:cubicBezTo>
                  <a:lnTo>
                    <a:pt x="37742" y="15244"/>
                  </a:lnTo>
                  <a:cubicBezTo>
                    <a:pt x="37753" y="15310"/>
                    <a:pt x="37792" y="15337"/>
                    <a:pt x="37844" y="15337"/>
                  </a:cubicBezTo>
                  <a:cubicBezTo>
                    <a:pt x="37956" y="15337"/>
                    <a:pt x="38124" y="15208"/>
                    <a:pt x="38171" y="15070"/>
                  </a:cubicBezTo>
                  <a:cubicBezTo>
                    <a:pt x="38804" y="13270"/>
                    <a:pt x="38259" y="11229"/>
                    <a:pt x="37238" y="9619"/>
                  </a:cubicBezTo>
                  <a:cubicBezTo>
                    <a:pt x="36589" y="8595"/>
                    <a:pt x="35707" y="7663"/>
                    <a:pt x="34575" y="7228"/>
                  </a:cubicBezTo>
                  <a:cubicBezTo>
                    <a:pt x="33829" y="6942"/>
                    <a:pt x="33017" y="6887"/>
                    <a:pt x="32227" y="6744"/>
                  </a:cubicBezTo>
                  <a:cubicBezTo>
                    <a:pt x="31046" y="6534"/>
                    <a:pt x="29900" y="6125"/>
                    <a:pt x="28852" y="5540"/>
                  </a:cubicBezTo>
                  <a:cubicBezTo>
                    <a:pt x="26453" y="4203"/>
                    <a:pt x="24613" y="1978"/>
                    <a:pt x="22125" y="815"/>
                  </a:cubicBezTo>
                  <a:cubicBezTo>
                    <a:pt x="20952" y="265"/>
                    <a:pt x="19664" y="1"/>
                    <a:pt x="18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" name="Google Shape;155;p15"/>
            <p:cNvSpPr/>
            <p:nvPr/>
          </p:nvSpPr>
          <p:spPr>
            <a:xfrm rot="5400000" flipH="1">
              <a:off x="-294400" y="294375"/>
              <a:ext cx="1860350" cy="1271575"/>
            </a:xfrm>
            <a:custGeom>
              <a:avLst/>
              <a:gdLst/>
              <a:ahLst/>
              <a:cxnLst/>
              <a:rect l="l" t="t" r="r" b="b"/>
              <a:pathLst>
                <a:path w="74414" h="50863" extrusionOk="0">
                  <a:moveTo>
                    <a:pt x="74414" y="1"/>
                  </a:moveTo>
                  <a:cubicBezTo>
                    <a:pt x="60793" y="2474"/>
                    <a:pt x="62458" y="21209"/>
                    <a:pt x="51638" y="31541"/>
                  </a:cubicBezTo>
                  <a:cubicBezTo>
                    <a:pt x="46844" y="36117"/>
                    <a:pt x="42403" y="37136"/>
                    <a:pt x="37698" y="37136"/>
                  </a:cubicBezTo>
                  <a:cubicBezTo>
                    <a:pt x="33921" y="37136"/>
                    <a:pt x="29973" y="36479"/>
                    <a:pt x="25538" y="36479"/>
                  </a:cubicBezTo>
                  <a:cubicBezTo>
                    <a:pt x="21627" y="36479"/>
                    <a:pt x="17336" y="36990"/>
                    <a:pt x="12447" y="38913"/>
                  </a:cubicBezTo>
                  <a:cubicBezTo>
                    <a:pt x="5725" y="41560"/>
                    <a:pt x="1648" y="45953"/>
                    <a:pt x="0" y="50862"/>
                  </a:cubicBezTo>
                  <a:lnTo>
                    <a:pt x="74414" y="50862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6468111" y="1028165"/>
              <a:ext cx="378089" cy="363569"/>
            </a:xfrm>
            <a:custGeom>
              <a:avLst/>
              <a:gdLst/>
              <a:ahLst/>
              <a:cxnLst/>
              <a:rect l="l" t="t" r="r" b="b"/>
              <a:pathLst>
                <a:path w="3359" h="3230" extrusionOk="0">
                  <a:moveTo>
                    <a:pt x="3358" y="1"/>
                  </a:moveTo>
                  <a:lnTo>
                    <a:pt x="0" y="1212"/>
                  </a:lnTo>
                  <a:lnTo>
                    <a:pt x="1800" y="3229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780359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Quote 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17"/>
          <p:cNvGrpSpPr/>
          <p:nvPr/>
        </p:nvGrpSpPr>
        <p:grpSpPr>
          <a:xfrm>
            <a:off x="-3860422" y="0"/>
            <a:ext cx="13004386" cy="9096660"/>
            <a:chOff x="-3860422" y="0"/>
            <a:chExt cx="13004386" cy="9096660"/>
          </a:xfrm>
        </p:grpSpPr>
        <p:sp>
          <p:nvSpPr>
            <p:cNvPr id="171" name="Google Shape;171;p17"/>
            <p:cNvSpPr/>
            <p:nvPr/>
          </p:nvSpPr>
          <p:spPr>
            <a:xfrm rot="10800000">
              <a:off x="0" y="0"/>
              <a:ext cx="1860350" cy="1271575"/>
            </a:xfrm>
            <a:custGeom>
              <a:avLst/>
              <a:gdLst/>
              <a:ahLst/>
              <a:cxnLst/>
              <a:rect l="l" t="t" r="r" b="b"/>
              <a:pathLst>
                <a:path w="74414" h="50863" extrusionOk="0">
                  <a:moveTo>
                    <a:pt x="74414" y="1"/>
                  </a:moveTo>
                  <a:cubicBezTo>
                    <a:pt x="60793" y="2474"/>
                    <a:pt x="62458" y="21209"/>
                    <a:pt x="51638" y="31541"/>
                  </a:cubicBezTo>
                  <a:cubicBezTo>
                    <a:pt x="46844" y="36117"/>
                    <a:pt x="42403" y="37136"/>
                    <a:pt x="37698" y="37136"/>
                  </a:cubicBezTo>
                  <a:cubicBezTo>
                    <a:pt x="33921" y="37136"/>
                    <a:pt x="29973" y="36479"/>
                    <a:pt x="25538" y="36479"/>
                  </a:cubicBezTo>
                  <a:cubicBezTo>
                    <a:pt x="21627" y="36479"/>
                    <a:pt x="17336" y="36990"/>
                    <a:pt x="12447" y="38913"/>
                  </a:cubicBezTo>
                  <a:cubicBezTo>
                    <a:pt x="5725" y="41560"/>
                    <a:pt x="1648" y="45953"/>
                    <a:pt x="0" y="50862"/>
                  </a:cubicBezTo>
                  <a:lnTo>
                    <a:pt x="74414" y="50862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2" name="Google Shape;172;p17"/>
            <p:cNvSpPr/>
            <p:nvPr/>
          </p:nvSpPr>
          <p:spPr>
            <a:xfrm>
              <a:off x="-25" y="4272475"/>
              <a:ext cx="9143989" cy="860614"/>
            </a:xfrm>
            <a:custGeom>
              <a:avLst/>
              <a:gdLst/>
              <a:ahLst/>
              <a:cxnLst/>
              <a:rect l="l" t="t" r="r" b="b"/>
              <a:pathLst>
                <a:path w="69963" h="11820" extrusionOk="0">
                  <a:moveTo>
                    <a:pt x="1" y="0"/>
                  </a:moveTo>
                  <a:lnTo>
                    <a:pt x="1" y="11820"/>
                  </a:lnTo>
                  <a:lnTo>
                    <a:pt x="69962" y="11820"/>
                  </a:lnTo>
                  <a:lnTo>
                    <a:pt x="69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3" name="Google Shape;173;p17"/>
            <p:cNvSpPr/>
            <p:nvPr/>
          </p:nvSpPr>
          <p:spPr>
            <a:xfrm rot="3600617">
              <a:off x="-2990262" y="3471840"/>
              <a:ext cx="4754679" cy="4754939"/>
            </a:xfrm>
            <a:prstGeom prst="blockArc">
              <a:avLst>
                <a:gd name="adj1" fmla="val 10800000"/>
                <a:gd name="adj2" fmla="val 1513511"/>
                <a:gd name="adj3" fmla="val 191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74" name="Google Shape;174;p17"/>
          <p:cNvSpPr txBox="1">
            <a:spLocks noGrp="1"/>
          </p:cNvSpPr>
          <p:nvPr>
            <p:ph type="subTitle" idx="1"/>
          </p:nvPr>
        </p:nvSpPr>
        <p:spPr>
          <a:xfrm>
            <a:off x="3124875" y="2372438"/>
            <a:ext cx="53028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175" name="Google Shape;175;p17"/>
          <p:cNvSpPr txBox="1">
            <a:spLocks noGrp="1"/>
          </p:cNvSpPr>
          <p:nvPr>
            <p:ph type="subTitle" idx="2"/>
          </p:nvPr>
        </p:nvSpPr>
        <p:spPr>
          <a:xfrm>
            <a:off x="5184975" y="3091257"/>
            <a:ext cx="32427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79727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18"/>
          <p:cNvGrpSpPr/>
          <p:nvPr/>
        </p:nvGrpSpPr>
        <p:grpSpPr>
          <a:xfrm rot="10800000">
            <a:off x="-615847" y="-261613"/>
            <a:ext cx="12538772" cy="6103408"/>
            <a:chOff x="-3449725" y="-661825"/>
            <a:chExt cx="12538772" cy="6103408"/>
          </a:xfrm>
        </p:grpSpPr>
        <p:sp>
          <p:nvSpPr>
            <p:cNvPr id="178" name="Google Shape;178;p18"/>
            <p:cNvSpPr/>
            <p:nvPr/>
          </p:nvSpPr>
          <p:spPr>
            <a:xfrm rot="10800000" flipH="1">
              <a:off x="-1734059" y="-2"/>
              <a:ext cx="2290182" cy="1835829"/>
            </a:xfrm>
            <a:custGeom>
              <a:avLst/>
              <a:gdLst/>
              <a:ahLst/>
              <a:cxnLst/>
              <a:rect l="l" t="t" r="r" b="b"/>
              <a:pathLst>
                <a:path w="63047" h="50539" extrusionOk="0">
                  <a:moveTo>
                    <a:pt x="12202" y="0"/>
                  </a:moveTo>
                  <a:cubicBezTo>
                    <a:pt x="9265" y="0"/>
                    <a:pt x="6469" y="237"/>
                    <a:pt x="3876" y="616"/>
                  </a:cubicBezTo>
                  <a:cubicBezTo>
                    <a:pt x="2569" y="805"/>
                    <a:pt x="1276" y="1048"/>
                    <a:pt x="1" y="1336"/>
                  </a:cubicBezTo>
                  <a:lnTo>
                    <a:pt x="1" y="50538"/>
                  </a:lnTo>
                  <a:lnTo>
                    <a:pt x="61918" y="50538"/>
                  </a:lnTo>
                  <a:cubicBezTo>
                    <a:pt x="63046" y="38393"/>
                    <a:pt x="57947" y="23633"/>
                    <a:pt x="45302" y="12529"/>
                  </a:cubicBezTo>
                  <a:cubicBezTo>
                    <a:pt x="34285" y="2850"/>
                    <a:pt x="22391" y="0"/>
                    <a:pt x="12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9" name="Google Shape;179;p18"/>
            <p:cNvSpPr/>
            <p:nvPr/>
          </p:nvSpPr>
          <p:spPr>
            <a:xfrm>
              <a:off x="-3449725" y="3018422"/>
              <a:ext cx="6063998" cy="2423161"/>
            </a:xfrm>
            <a:custGeom>
              <a:avLst/>
              <a:gdLst/>
              <a:ahLst/>
              <a:cxnLst/>
              <a:rect l="l" t="t" r="r" b="b"/>
              <a:pathLst>
                <a:path w="38804" h="15506" extrusionOk="0">
                  <a:moveTo>
                    <a:pt x="18372" y="1"/>
                  </a:moveTo>
                  <a:cubicBezTo>
                    <a:pt x="15851" y="1"/>
                    <a:pt x="13315" y="1007"/>
                    <a:pt x="11592" y="2856"/>
                  </a:cubicBezTo>
                  <a:cubicBezTo>
                    <a:pt x="10378" y="4162"/>
                    <a:pt x="9486" y="5874"/>
                    <a:pt x="7880" y="6653"/>
                  </a:cubicBezTo>
                  <a:cubicBezTo>
                    <a:pt x="6924" y="7115"/>
                    <a:pt x="5829" y="7184"/>
                    <a:pt x="4811" y="7500"/>
                  </a:cubicBezTo>
                  <a:cubicBezTo>
                    <a:pt x="3205" y="8000"/>
                    <a:pt x="1810" y="9143"/>
                    <a:pt x="1008" y="10620"/>
                  </a:cubicBezTo>
                  <a:cubicBezTo>
                    <a:pt x="204" y="12096"/>
                    <a:pt x="0" y="13889"/>
                    <a:pt x="457" y="15505"/>
                  </a:cubicBezTo>
                  <a:lnTo>
                    <a:pt x="37742" y="15244"/>
                  </a:lnTo>
                  <a:cubicBezTo>
                    <a:pt x="37753" y="15310"/>
                    <a:pt x="37792" y="15337"/>
                    <a:pt x="37844" y="15337"/>
                  </a:cubicBezTo>
                  <a:cubicBezTo>
                    <a:pt x="37956" y="15337"/>
                    <a:pt x="38124" y="15208"/>
                    <a:pt x="38171" y="15070"/>
                  </a:cubicBezTo>
                  <a:cubicBezTo>
                    <a:pt x="38804" y="13270"/>
                    <a:pt x="38259" y="11229"/>
                    <a:pt x="37238" y="9619"/>
                  </a:cubicBezTo>
                  <a:cubicBezTo>
                    <a:pt x="36589" y="8595"/>
                    <a:pt x="35707" y="7663"/>
                    <a:pt x="34575" y="7228"/>
                  </a:cubicBezTo>
                  <a:cubicBezTo>
                    <a:pt x="33829" y="6942"/>
                    <a:pt x="33017" y="6887"/>
                    <a:pt x="32227" y="6744"/>
                  </a:cubicBezTo>
                  <a:cubicBezTo>
                    <a:pt x="31046" y="6534"/>
                    <a:pt x="29900" y="6125"/>
                    <a:pt x="28852" y="5540"/>
                  </a:cubicBezTo>
                  <a:cubicBezTo>
                    <a:pt x="26453" y="4203"/>
                    <a:pt x="24613" y="1978"/>
                    <a:pt x="22125" y="815"/>
                  </a:cubicBezTo>
                  <a:cubicBezTo>
                    <a:pt x="20952" y="265"/>
                    <a:pt x="19664" y="1"/>
                    <a:pt x="18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0" name="Google Shape;180;p18"/>
            <p:cNvSpPr/>
            <p:nvPr/>
          </p:nvSpPr>
          <p:spPr>
            <a:xfrm rot="10800000" flipH="1">
              <a:off x="2351260" y="-661825"/>
              <a:ext cx="6737787" cy="2297888"/>
            </a:xfrm>
            <a:custGeom>
              <a:avLst/>
              <a:gdLst/>
              <a:ahLst/>
              <a:cxnLst/>
              <a:rect l="l" t="t" r="r" b="b"/>
              <a:pathLst>
                <a:path w="33456" h="11410" extrusionOk="0">
                  <a:moveTo>
                    <a:pt x="22424" y="1"/>
                  </a:moveTo>
                  <a:cubicBezTo>
                    <a:pt x="16324" y="1"/>
                    <a:pt x="10216" y="1853"/>
                    <a:pt x="5291" y="5466"/>
                  </a:cubicBezTo>
                  <a:cubicBezTo>
                    <a:pt x="3145" y="7038"/>
                    <a:pt x="1158" y="9055"/>
                    <a:pt x="1" y="11410"/>
                  </a:cubicBezTo>
                  <a:lnTo>
                    <a:pt x="10841" y="11410"/>
                  </a:lnTo>
                  <a:cubicBezTo>
                    <a:pt x="13276" y="8184"/>
                    <a:pt x="17056" y="5854"/>
                    <a:pt x="20972" y="5009"/>
                  </a:cubicBezTo>
                  <a:cubicBezTo>
                    <a:pt x="22163" y="4754"/>
                    <a:pt x="23375" y="4631"/>
                    <a:pt x="24588" y="4631"/>
                  </a:cubicBezTo>
                  <a:cubicBezTo>
                    <a:pt x="27653" y="4631"/>
                    <a:pt x="30721" y="5417"/>
                    <a:pt x="33456" y="6840"/>
                  </a:cubicBezTo>
                  <a:lnTo>
                    <a:pt x="33456" y="2151"/>
                  </a:lnTo>
                  <a:cubicBezTo>
                    <a:pt x="29971" y="710"/>
                    <a:pt x="26199" y="1"/>
                    <a:pt x="224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1" name="Google Shape;181;p18"/>
            <p:cNvSpPr/>
            <p:nvPr/>
          </p:nvSpPr>
          <p:spPr>
            <a:xfrm rot="10800000" flipH="1">
              <a:off x="6695300" y="0"/>
              <a:ext cx="1860350" cy="1271575"/>
            </a:xfrm>
            <a:custGeom>
              <a:avLst/>
              <a:gdLst/>
              <a:ahLst/>
              <a:cxnLst/>
              <a:rect l="l" t="t" r="r" b="b"/>
              <a:pathLst>
                <a:path w="74414" h="50863" extrusionOk="0">
                  <a:moveTo>
                    <a:pt x="74414" y="1"/>
                  </a:moveTo>
                  <a:cubicBezTo>
                    <a:pt x="60793" y="2474"/>
                    <a:pt x="62458" y="21209"/>
                    <a:pt x="51638" y="31541"/>
                  </a:cubicBezTo>
                  <a:cubicBezTo>
                    <a:pt x="46844" y="36117"/>
                    <a:pt x="42403" y="37136"/>
                    <a:pt x="37698" y="37136"/>
                  </a:cubicBezTo>
                  <a:cubicBezTo>
                    <a:pt x="33921" y="37136"/>
                    <a:pt x="29973" y="36479"/>
                    <a:pt x="25538" y="36479"/>
                  </a:cubicBezTo>
                  <a:cubicBezTo>
                    <a:pt x="21627" y="36479"/>
                    <a:pt x="17336" y="36990"/>
                    <a:pt x="12447" y="38913"/>
                  </a:cubicBezTo>
                  <a:cubicBezTo>
                    <a:pt x="5725" y="41560"/>
                    <a:pt x="1648" y="45953"/>
                    <a:pt x="0" y="50862"/>
                  </a:cubicBezTo>
                  <a:lnTo>
                    <a:pt x="74414" y="50862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82" name="Google Shape;182;p18"/>
          <p:cNvSpPr txBox="1">
            <a:spLocks noGrp="1"/>
          </p:cNvSpPr>
          <p:nvPr>
            <p:ph type="ctrTitle"/>
          </p:nvPr>
        </p:nvSpPr>
        <p:spPr>
          <a:xfrm>
            <a:off x="5184225" y="1421420"/>
            <a:ext cx="2225700" cy="40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18"/>
          <p:cNvSpPr txBox="1">
            <a:spLocks noGrp="1"/>
          </p:cNvSpPr>
          <p:nvPr>
            <p:ph type="subTitle" idx="1"/>
          </p:nvPr>
        </p:nvSpPr>
        <p:spPr>
          <a:xfrm>
            <a:off x="5184225" y="1773450"/>
            <a:ext cx="2357100" cy="10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4" name="Google Shape;184;p18"/>
          <p:cNvSpPr txBox="1">
            <a:spLocks noGrp="1"/>
          </p:cNvSpPr>
          <p:nvPr>
            <p:ph type="ctrTitle" idx="2"/>
          </p:nvPr>
        </p:nvSpPr>
        <p:spPr>
          <a:xfrm>
            <a:off x="5184225" y="2869250"/>
            <a:ext cx="2225700" cy="40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subTitle" idx="3"/>
          </p:nvPr>
        </p:nvSpPr>
        <p:spPr>
          <a:xfrm>
            <a:off x="5184225" y="3220925"/>
            <a:ext cx="2357100" cy="10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title" idx="4"/>
          </p:nvPr>
        </p:nvSpPr>
        <p:spPr>
          <a:xfrm>
            <a:off x="713850" y="445025"/>
            <a:ext cx="67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11214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 txBox="1">
            <a:spLocks noGrp="1"/>
          </p:cNvSpPr>
          <p:nvPr>
            <p:ph type="title"/>
          </p:nvPr>
        </p:nvSpPr>
        <p:spPr>
          <a:xfrm>
            <a:off x="1685850" y="445025"/>
            <a:ext cx="577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title" idx="2"/>
          </p:nvPr>
        </p:nvSpPr>
        <p:spPr>
          <a:xfrm>
            <a:off x="1290594" y="2884000"/>
            <a:ext cx="29097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subTitle" idx="1"/>
          </p:nvPr>
        </p:nvSpPr>
        <p:spPr>
          <a:xfrm>
            <a:off x="1290594" y="3235500"/>
            <a:ext cx="2909700" cy="7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title" idx="3"/>
          </p:nvPr>
        </p:nvSpPr>
        <p:spPr>
          <a:xfrm>
            <a:off x="4943700" y="2884000"/>
            <a:ext cx="29097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ubTitle" idx="4"/>
          </p:nvPr>
        </p:nvSpPr>
        <p:spPr>
          <a:xfrm>
            <a:off x="4943700" y="3235500"/>
            <a:ext cx="2909700" cy="7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3" name="Google Shape;193;p19"/>
          <p:cNvSpPr/>
          <p:nvPr/>
        </p:nvSpPr>
        <p:spPr>
          <a:xfrm rot="10800000">
            <a:off x="0" y="0"/>
            <a:ext cx="1860350" cy="1271575"/>
          </a:xfrm>
          <a:custGeom>
            <a:avLst/>
            <a:gdLst/>
            <a:ahLst/>
            <a:cxnLst/>
            <a:rect l="l" t="t" r="r" b="b"/>
            <a:pathLst>
              <a:path w="74414" h="50863" extrusionOk="0">
                <a:moveTo>
                  <a:pt x="74414" y="1"/>
                </a:moveTo>
                <a:cubicBezTo>
                  <a:pt x="60793" y="2474"/>
                  <a:pt x="62458" y="21209"/>
                  <a:pt x="51638" y="31541"/>
                </a:cubicBezTo>
                <a:cubicBezTo>
                  <a:pt x="46844" y="36117"/>
                  <a:pt x="42403" y="37136"/>
                  <a:pt x="37698" y="37136"/>
                </a:cubicBezTo>
                <a:cubicBezTo>
                  <a:pt x="33921" y="37136"/>
                  <a:pt x="29973" y="36479"/>
                  <a:pt x="25538" y="36479"/>
                </a:cubicBezTo>
                <a:cubicBezTo>
                  <a:pt x="21627" y="36479"/>
                  <a:pt x="17336" y="36990"/>
                  <a:pt x="12447" y="38913"/>
                </a:cubicBezTo>
                <a:cubicBezTo>
                  <a:pt x="5725" y="41560"/>
                  <a:pt x="1648" y="45953"/>
                  <a:pt x="0" y="50862"/>
                </a:cubicBezTo>
                <a:lnTo>
                  <a:pt x="74414" y="50862"/>
                </a:lnTo>
                <a:lnTo>
                  <a:pt x="744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4" name="Google Shape;194;p19"/>
          <p:cNvSpPr/>
          <p:nvPr/>
        </p:nvSpPr>
        <p:spPr>
          <a:xfrm>
            <a:off x="-25" y="4272475"/>
            <a:ext cx="9143989" cy="860614"/>
          </a:xfrm>
          <a:custGeom>
            <a:avLst/>
            <a:gdLst/>
            <a:ahLst/>
            <a:cxnLst/>
            <a:rect l="l" t="t" r="r" b="b"/>
            <a:pathLst>
              <a:path w="69963" h="11820" extrusionOk="0">
                <a:moveTo>
                  <a:pt x="1" y="0"/>
                </a:moveTo>
                <a:lnTo>
                  <a:pt x="1" y="11820"/>
                </a:lnTo>
                <a:lnTo>
                  <a:pt x="69962" y="11820"/>
                </a:lnTo>
                <a:lnTo>
                  <a:pt x="699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5" name="Google Shape;195;p19"/>
          <p:cNvSpPr/>
          <p:nvPr/>
        </p:nvSpPr>
        <p:spPr>
          <a:xfrm rot="3600617">
            <a:off x="-2990262" y="3929040"/>
            <a:ext cx="4754679" cy="4754939"/>
          </a:xfrm>
          <a:prstGeom prst="blockArc">
            <a:avLst>
              <a:gd name="adj1" fmla="val 10800000"/>
              <a:gd name="adj2" fmla="val 1513511"/>
              <a:gd name="adj3" fmla="val 1916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6" name="Google Shape;196;p19"/>
          <p:cNvSpPr/>
          <p:nvPr/>
        </p:nvSpPr>
        <p:spPr>
          <a:xfrm>
            <a:off x="6814253" y="3500673"/>
            <a:ext cx="2403386" cy="1642748"/>
          </a:xfrm>
          <a:custGeom>
            <a:avLst/>
            <a:gdLst/>
            <a:ahLst/>
            <a:cxnLst/>
            <a:rect l="l" t="t" r="r" b="b"/>
            <a:pathLst>
              <a:path w="74414" h="50863" extrusionOk="0">
                <a:moveTo>
                  <a:pt x="74414" y="1"/>
                </a:moveTo>
                <a:cubicBezTo>
                  <a:pt x="60793" y="2474"/>
                  <a:pt x="62458" y="21209"/>
                  <a:pt x="51638" y="31541"/>
                </a:cubicBezTo>
                <a:cubicBezTo>
                  <a:pt x="46844" y="36117"/>
                  <a:pt x="42403" y="37136"/>
                  <a:pt x="37698" y="37136"/>
                </a:cubicBezTo>
                <a:cubicBezTo>
                  <a:pt x="33921" y="37136"/>
                  <a:pt x="29973" y="36479"/>
                  <a:pt x="25538" y="36479"/>
                </a:cubicBezTo>
                <a:cubicBezTo>
                  <a:pt x="21627" y="36479"/>
                  <a:pt x="17336" y="36990"/>
                  <a:pt x="12447" y="38913"/>
                </a:cubicBezTo>
                <a:cubicBezTo>
                  <a:pt x="5725" y="41560"/>
                  <a:pt x="1648" y="45953"/>
                  <a:pt x="0" y="50862"/>
                </a:cubicBezTo>
                <a:lnTo>
                  <a:pt x="74414" y="50862"/>
                </a:lnTo>
                <a:lnTo>
                  <a:pt x="7441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149860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3"/>
          <p:cNvSpPr/>
          <p:nvPr/>
        </p:nvSpPr>
        <p:spPr>
          <a:xfrm rot="10800000" flipH="1">
            <a:off x="-578202" y="-429897"/>
            <a:ext cx="1625509" cy="1303022"/>
          </a:xfrm>
          <a:custGeom>
            <a:avLst/>
            <a:gdLst/>
            <a:ahLst/>
            <a:cxnLst/>
            <a:rect l="l" t="t" r="r" b="b"/>
            <a:pathLst>
              <a:path w="63047" h="50539" extrusionOk="0">
                <a:moveTo>
                  <a:pt x="12202" y="0"/>
                </a:moveTo>
                <a:cubicBezTo>
                  <a:pt x="9265" y="0"/>
                  <a:pt x="6469" y="237"/>
                  <a:pt x="3876" y="616"/>
                </a:cubicBezTo>
                <a:cubicBezTo>
                  <a:pt x="2569" y="805"/>
                  <a:pt x="1276" y="1048"/>
                  <a:pt x="1" y="1336"/>
                </a:cubicBezTo>
                <a:lnTo>
                  <a:pt x="1" y="50538"/>
                </a:lnTo>
                <a:lnTo>
                  <a:pt x="61918" y="50538"/>
                </a:lnTo>
                <a:cubicBezTo>
                  <a:pt x="63046" y="38393"/>
                  <a:pt x="57947" y="23633"/>
                  <a:pt x="45302" y="12529"/>
                </a:cubicBezTo>
                <a:cubicBezTo>
                  <a:pt x="34285" y="2850"/>
                  <a:pt x="22391" y="0"/>
                  <a:pt x="12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7" name="Google Shape;237;p23"/>
          <p:cNvSpPr/>
          <p:nvPr/>
        </p:nvSpPr>
        <p:spPr>
          <a:xfrm>
            <a:off x="3224600" y="2999197"/>
            <a:ext cx="6063998" cy="2423161"/>
          </a:xfrm>
          <a:custGeom>
            <a:avLst/>
            <a:gdLst/>
            <a:ahLst/>
            <a:cxnLst/>
            <a:rect l="l" t="t" r="r" b="b"/>
            <a:pathLst>
              <a:path w="38804" h="15506" extrusionOk="0">
                <a:moveTo>
                  <a:pt x="18372" y="1"/>
                </a:moveTo>
                <a:cubicBezTo>
                  <a:pt x="15851" y="1"/>
                  <a:pt x="13315" y="1007"/>
                  <a:pt x="11592" y="2856"/>
                </a:cubicBezTo>
                <a:cubicBezTo>
                  <a:pt x="10378" y="4162"/>
                  <a:pt x="9486" y="5874"/>
                  <a:pt x="7880" y="6653"/>
                </a:cubicBezTo>
                <a:cubicBezTo>
                  <a:pt x="6924" y="7115"/>
                  <a:pt x="5829" y="7184"/>
                  <a:pt x="4811" y="7500"/>
                </a:cubicBezTo>
                <a:cubicBezTo>
                  <a:pt x="3205" y="8000"/>
                  <a:pt x="1810" y="9143"/>
                  <a:pt x="1008" y="10620"/>
                </a:cubicBezTo>
                <a:cubicBezTo>
                  <a:pt x="204" y="12096"/>
                  <a:pt x="0" y="13889"/>
                  <a:pt x="457" y="15505"/>
                </a:cubicBezTo>
                <a:lnTo>
                  <a:pt x="37742" y="15244"/>
                </a:lnTo>
                <a:cubicBezTo>
                  <a:pt x="37753" y="15310"/>
                  <a:pt x="37792" y="15337"/>
                  <a:pt x="37844" y="15337"/>
                </a:cubicBezTo>
                <a:cubicBezTo>
                  <a:pt x="37956" y="15337"/>
                  <a:pt x="38124" y="15208"/>
                  <a:pt x="38171" y="15070"/>
                </a:cubicBezTo>
                <a:cubicBezTo>
                  <a:pt x="38804" y="13270"/>
                  <a:pt x="38259" y="11229"/>
                  <a:pt x="37238" y="9619"/>
                </a:cubicBezTo>
                <a:cubicBezTo>
                  <a:pt x="36589" y="8595"/>
                  <a:pt x="35707" y="7663"/>
                  <a:pt x="34575" y="7228"/>
                </a:cubicBezTo>
                <a:cubicBezTo>
                  <a:pt x="33829" y="6942"/>
                  <a:pt x="33017" y="6887"/>
                  <a:pt x="32227" y="6744"/>
                </a:cubicBezTo>
                <a:cubicBezTo>
                  <a:pt x="31046" y="6534"/>
                  <a:pt x="29900" y="6125"/>
                  <a:pt x="28852" y="5540"/>
                </a:cubicBezTo>
                <a:cubicBezTo>
                  <a:pt x="26453" y="4203"/>
                  <a:pt x="24613" y="1978"/>
                  <a:pt x="22125" y="815"/>
                </a:cubicBezTo>
                <a:cubicBezTo>
                  <a:pt x="20952" y="265"/>
                  <a:pt x="19664" y="1"/>
                  <a:pt x="183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8" name="Google Shape;238;p23"/>
          <p:cNvSpPr/>
          <p:nvPr/>
        </p:nvSpPr>
        <p:spPr>
          <a:xfrm rot="10800000" flipH="1">
            <a:off x="4441485" y="-574750"/>
            <a:ext cx="6737787" cy="2297888"/>
          </a:xfrm>
          <a:custGeom>
            <a:avLst/>
            <a:gdLst/>
            <a:ahLst/>
            <a:cxnLst/>
            <a:rect l="l" t="t" r="r" b="b"/>
            <a:pathLst>
              <a:path w="33456" h="11410" extrusionOk="0">
                <a:moveTo>
                  <a:pt x="22424" y="1"/>
                </a:moveTo>
                <a:cubicBezTo>
                  <a:pt x="16324" y="1"/>
                  <a:pt x="10216" y="1853"/>
                  <a:pt x="5291" y="5466"/>
                </a:cubicBezTo>
                <a:cubicBezTo>
                  <a:pt x="3145" y="7038"/>
                  <a:pt x="1158" y="9055"/>
                  <a:pt x="1" y="11410"/>
                </a:cubicBezTo>
                <a:lnTo>
                  <a:pt x="10841" y="11410"/>
                </a:lnTo>
                <a:cubicBezTo>
                  <a:pt x="13276" y="8184"/>
                  <a:pt x="17056" y="5854"/>
                  <a:pt x="20972" y="5009"/>
                </a:cubicBezTo>
                <a:cubicBezTo>
                  <a:pt x="22163" y="4754"/>
                  <a:pt x="23375" y="4631"/>
                  <a:pt x="24588" y="4631"/>
                </a:cubicBezTo>
                <a:cubicBezTo>
                  <a:pt x="27653" y="4631"/>
                  <a:pt x="30721" y="5417"/>
                  <a:pt x="33456" y="6840"/>
                </a:cubicBezTo>
                <a:lnTo>
                  <a:pt x="33456" y="2151"/>
                </a:lnTo>
                <a:cubicBezTo>
                  <a:pt x="29971" y="710"/>
                  <a:pt x="26199" y="1"/>
                  <a:pt x="224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9" name="Google Shape;239;p23"/>
          <p:cNvSpPr/>
          <p:nvPr/>
        </p:nvSpPr>
        <p:spPr>
          <a:xfrm rot="5400000">
            <a:off x="-352225" y="3675900"/>
            <a:ext cx="1860350" cy="1271575"/>
          </a:xfrm>
          <a:custGeom>
            <a:avLst/>
            <a:gdLst/>
            <a:ahLst/>
            <a:cxnLst/>
            <a:rect l="l" t="t" r="r" b="b"/>
            <a:pathLst>
              <a:path w="74414" h="50863" extrusionOk="0">
                <a:moveTo>
                  <a:pt x="74414" y="1"/>
                </a:moveTo>
                <a:cubicBezTo>
                  <a:pt x="60793" y="2474"/>
                  <a:pt x="62458" y="21209"/>
                  <a:pt x="51638" y="31541"/>
                </a:cubicBezTo>
                <a:cubicBezTo>
                  <a:pt x="46844" y="36117"/>
                  <a:pt x="42403" y="37136"/>
                  <a:pt x="37698" y="37136"/>
                </a:cubicBezTo>
                <a:cubicBezTo>
                  <a:pt x="33921" y="37136"/>
                  <a:pt x="29973" y="36479"/>
                  <a:pt x="25538" y="36479"/>
                </a:cubicBezTo>
                <a:cubicBezTo>
                  <a:pt x="21627" y="36479"/>
                  <a:pt x="17336" y="36990"/>
                  <a:pt x="12447" y="38913"/>
                </a:cubicBezTo>
                <a:cubicBezTo>
                  <a:pt x="5725" y="41560"/>
                  <a:pt x="1648" y="45953"/>
                  <a:pt x="0" y="50862"/>
                </a:cubicBezTo>
                <a:lnTo>
                  <a:pt x="74414" y="50862"/>
                </a:lnTo>
                <a:lnTo>
                  <a:pt x="744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0" name="Google Shape;240;p23"/>
          <p:cNvSpPr txBox="1">
            <a:spLocks noGrp="1"/>
          </p:cNvSpPr>
          <p:nvPr>
            <p:ph type="subTitle" idx="1"/>
          </p:nvPr>
        </p:nvSpPr>
        <p:spPr>
          <a:xfrm>
            <a:off x="2115750" y="2696050"/>
            <a:ext cx="49125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1" name="Google Shape;241;p23"/>
          <p:cNvSpPr txBox="1">
            <a:spLocks noGrp="1"/>
          </p:cNvSpPr>
          <p:nvPr>
            <p:ph type="title"/>
          </p:nvPr>
        </p:nvSpPr>
        <p:spPr>
          <a:xfrm>
            <a:off x="1770300" y="1599561"/>
            <a:ext cx="5603400" cy="109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1783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BLANK_1_2_1_2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>
            <a:spLocks noGrp="1"/>
          </p:cNvSpPr>
          <p:nvPr>
            <p:ph type="ctrTitle"/>
          </p:nvPr>
        </p:nvSpPr>
        <p:spPr>
          <a:xfrm>
            <a:off x="5529025" y="2359969"/>
            <a:ext cx="30054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subTitle" idx="1"/>
          </p:nvPr>
        </p:nvSpPr>
        <p:spPr>
          <a:xfrm>
            <a:off x="5529025" y="2638594"/>
            <a:ext cx="23544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2" name="Google Shape;142;p15"/>
          <p:cNvSpPr txBox="1">
            <a:spLocks noGrp="1"/>
          </p:cNvSpPr>
          <p:nvPr>
            <p:ph type="title" idx="2" hasCustomPrompt="1"/>
          </p:nvPr>
        </p:nvSpPr>
        <p:spPr>
          <a:xfrm>
            <a:off x="4724375" y="2701944"/>
            <a:ext cx="9399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3" name="Google Shape;143;p15"/>
          <p:cNvSpPr txBox="1">
            <a:spLocks noGrp="1"/>
          </p:cNvSpPr>
          <p:nvPr>
            <p:ph type="ctrTitle" idx="3"/>
          </p:nvPr>
        </p:nvSpPr>
        <p:spPr>
          <a:xfrm>
            <a:off x="1871425" y="1890344"/>
            <a:ext cx="30054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subTitle" idx="4"/>
          </p:nvPr>
        </p:nvSpPr>
        <p:spPr>
          <a:xfrm>
            <a:off x="1871425" y="2168969"/>
            <a:ext cx="23544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5" name="Google Shape;145;p15"/>
          <p:cNvSpPr txBox="1">
            <a:spLocks noGrp="1"/>
          </p:cNvSpPr>
          <p:nvPr>
            <p:ph type="title" idx="5" hasCustomPrompt="1"/>
          </p:nvPr>
        </p:nvSpPr>
        <p:spPr>
          <a:xfrm>
            <a:off x="1066775" y="2232319"/>
            <a:ext cx="9399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6" name="Google Shape;146;p15"/>
          <p:cNvSpPr txBox="1">
            <a:spLocks noGrp="1"/>
          </p:cNvSpPr>
          <p:nvPr>
            <p:ph type="ctrTitle" idx="6"/>
          </p:nvPr>
        </p:nvSpPr>
        <p:spPr>
          <a:xfrm>
            <a:off x="5529025" y="3267956"/>
            <a:ext cx="30054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subTitle" idx="7"/>
          </p:nvPr>
        </p:nvSpPr>
        <p:spPr>
          <a:xfrm>
            <a:off x="5529025" y="3547381"/>
            <a:ext cx="23544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8" name="Google Shape;148;p15"/>
          <p:cNvSpPr txBox="1">
            <a:spLocks noGrp="1"/>
          </p:cNvSpPr>
          <p:nvPr>
            <p:ph type="title" idx="8" hasCustomPrompt="1"/>
          </p:nvPr>
        </p:nvSpPr>
        <p:spPr>
          <a:xfrm>
            <a:off x="4724375" y="3609931"/>
            <a:ext cx="9399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9" name="Google Shape;149;p15"/>
          <p:cNvSpPr txBox="1">
            <a:spLocks noGrp="1"/>
          </p:cNvSpPr>
          <p:nvPr>
            <p:ph type="ctrTitle" idx="9"/>
          </p:nvPr>
        </p:nvSpPr>
        <p:spPr>
          <a:xfrm>
            <a:off x="1871425" y="973569"/>
            <a:ext cx="30054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subTitle" idx="13"/>
          </p:nvPr>
        </p:nvSpPr>
        <p:spPr>
          <a:xfrm>
            <a:off x="1871425" y="1250069"/>
            <a:ext cx="23544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title" idx="14" hasCustomPrompt="1"/>
          </p:nvPr>
        </p:nvSpPr>
        <p:spPr>
          <a:xfrm>
            <a:off x="1066775" y="1315544"/>
            <a:ext cx="9399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152" name="Google Shape;152;p15"/>
          <p:cNvGrpSpPr/>
          <p:nvPr/>
        </p:nvGrpSpPr>
        <p:grpSpPr>
          <a:xfrm>
            <a:off x="-12" y="-12"/>
            <a:ext cx="11885311" cy="5214371"/>
            <a:chOff x="-12" y="-12"/>
            <a:chExt cx="11885311" cy="5214371"/>
          </a:xfrm>
        </p:grpSpPr>
        <p:sp>
          <p:nvSpPr>
            <p:cNvPr id="153" name="Google Shape;153;p15"/>
            <p:cNvSpPr/>
            <p:nvPr/>
          </p:nvSpPr>
          <p:spPr>
            <a:xfrm rot="10800000">
              <a:off x="7353624" y="-2"/>
              <a:ext cx="2290182" cy="1835829"/>
            </a:xfrm>
            <a:custGeom>
              <a:avLst/>
              <a:gdLst/>
              <a:ahLst/>
              <a:cxnLst/>
              <a:rect l="l" t="t" r="r" b="b"/>
              <a:pathLst>
                <a:path w="63047" h="50539" extrusionOk="0">
                  <a:moveTo>
                    <a:pt x="12202" y="0"/>
                  </a:moveTo>
                  <a:cubicBezTo>
                    <a:pt x="9265" y="0"/>
                    <a:pt x="6469" y="237"/>
                    <a:pt x="3876" y="616"/>
                  </a:cubicBezTo>
                  <a:cubicBezTo>
                    <a:pt x="2569" y="805"/>
                    <a:pt x="1276" y="1048"/>
                    <a:pt x="1" y="1336"/>
                  </a:cubicBezTo>
                  <a:lnTo>
                    <a:pt x="1" y="50538"/>
                  </a:lnTo>
                  <a:lnTo>
                    <a:pt x="61918" y="50538"/>
                  </a:lnTo>
                  <a:cubicBezTo>
                    <a:pt x="63046" y="38393"/>
                    <a:pt x="57947" y="23633"/>
                    <a:pt x="45302" y="12529"/>
                  </a:cubicBezTo>
                  <a:cubicBezTo>
                    <a:pt x="34285" y="2850"/>
                    <a:pt x="22391" y="0"/>
                    <a:pt x="12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5"/>
            <p:cNvSpPr/>
            <p:nvPr/>
          </p:nvSpPr>
          <p:spPr>
            <a:xfrm flipH="1">
              <a:off x="5821300" y="2791197"/>
              <a:ext cx="6063998" cy="2423161"/>
            </a:xfrm>
            <a:custGeom>
              <a:avLst/>
              <a:gdLst/>
              <a:ahLst/>
              <a:cxnLst/>
              <a:rect l="l" t="t" r="r" b="b"/>
              <a:pathLst>
                <a:path w="38804" h="15506" extrusionOk="0">
                  <a:moveTo>
                    <a:pt x="18372" y="1"/>
                  </a:moveTo>
                  <a:cubicBezTo>
                    <a:pt x="15851" y="1"/>
                    <a:pt x="13315" y="1007"/>
                    <a:pt x="11592" y="2856"/>
                  </a:cubicBezTo>
                  <a:cubicBezTo>
                    <a:pt x="10378" y="4162"/>
                    <a:pt x="9486" y="5874"/>
                    <a:pt x="7880" y="6653"/>
                  </a:cubicBezTo>
                  <a:cubicBezTo>
                    <a:pt x="6924" y="7115"/>
                    <a:pt x="5829" y="7184"/>
                    <a:pt x="4811" y="7500"/>
                  </a:cubicBezTo>
                  <a:cubicBezTo>
                    <a:pt x="3205" y="8000"/>
                    <a:pt x="1810" y="9143"/>
                    <a:pt x="1008" y="10620"/>
                  </a:cubicBezTo>
                  <a:cubicBezTo>
                    <a:pt x="204" y="12096"/>
                    <a:pt x="0" y="13889"/>
                    <a:pt x="457" y="15505"/>
                  </a:cubicBezTo>
                  <a:lnTo>
                    <a:pt x="37742" y="15244"/>
                  </a:lnTo>
                  <a:cubicBezTo>
                    <a:pt x="37753" y="15310"/>
                    <a:pt x="37792" y="15337"/>
                    <a:pt x="37844" y="15337"/>
                  </a:cubicBezTo>
                  <a:cubicBezTo>
                    <a:pt x="37956" y="15337"/>
                    <a:pt x="38124" y="15208"/>
                    <a:pt x="38171" y="15070"/>
                  </a:cubicBezTo>
                  <a:cubicBezTo>
                    <a:pt x="38804" y="13270"/>
                    <a:pt x="38259" y="11229"/>
                    <a:pt x="37238" y="9619"/>
                  </a:cubicBezTo>
                  <a:cubicBezTo>
                    <a:pt x="36589" y="8595"/>
                    <a:pt x="35707" y="7663"/>
                    <a:pt x="34575" y="7228"/>
                  </a:cubicBezTo>
                  <a:cubicBezTo>
                    <a:pt x="33829" y="6942"/>
                    <a:pt x="33017" y="6887"/>
                    <a:pt x="32227" y="6744"/>
                  </a:cubicBezTo>
                  <a:cubicBezTo>
                    <a:pt x="31046" y="6534"/>
                    <a:pt x="29900" y="6125"/>
                    <a:pt x="28852" y="5540"/>
                  </a:cubicBezTo>
                  <a:cubicBezTo>
                    <a:pt x="26453" y="4203"/>
                    <a:pt x="24613" y="1978"/>
                    <a:pt x="22125" y="815"/>
                  </a:cubicBezTo>
                  <a:cubicBezTo>
                    <a:pt x="20952" y="265"/>
                    <a:pt x="19664" y="1"/>
                    <a:pt x="18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5"/>
            <p:cNvSpPr/>
            <p:nvPr/>
          </p:nvSpPr>
          <p:spPr>
            <a:xfrm rot="5400000" flipH="1">
              <a:off x="-294400" y="294375"/>
              <a:ext cx="1860350" cy="1271575"/>
            </a:xfrm>
            <a:custGeom>
              <a:avLst/>
              <a:gdLst/>
              <a:ahLst/>
              <a:cxnLst/>
              <a:rect l="l" t="t" r="r" b="b"/>
              <a:pathLst>
                <a:path w="74414" h="50863" extrusionOk="0">
                  <a:moveTo>
                    <a:pt x="74414" y="1"/>
                  </a:moveTo>
                  <a:cubicBezTo>
                    <a:pt x="60793" y="2474"/>
                    <a:pt x="62458" y="21209"/>
                    <a:pt x="51638" y="31541"/>
                  </a:cubicBezTo>
                  <a:cubicBezTo>
                    <a:pt x="46844" y="36117"/>
                    <a:pt x="42403" y="37136"/>
                    <a:pt x="37698" y="37136"/>
                  </a:cubicBezTo>
                  <a:cubicBezTo>
                    <a:pt x="33921" y="37136"/>
                    <a:pt x="29973" y="36479"/>
                    <a:pt x="25538" y="36479"/>
                  </a:cubicBezTo>
                  <a:cubicBezTo>
                    <a:pt x="21627" y="36479"/>
                    <a:pt x="17336" y="36990"/>
                    <a:pt x="12447" y="38913"/>
                  </a:cubicBezTo>
                  <a:cubicBezTo>
                    <a:pt x="5725" y="41560"/>
                    <a:pt x="1648" y="45953"/>
                    <a:pt x="0" y="50862"/>
                  </a:cubicBezTo>
                  <a:lnTo>
                    <a:pt x="74414" y="50862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6468111" y="1028165"/>
              <a:ext cx="378089" cy="363569"/>
            </a:xfrm>
            <a:custGeom>
              <a:avLst/>
              <a:gdLst/>
              <a:ahLst/>
              <a:cxnLst/>
              <a:rect l="l" t="t" r="r" b="b"/>
              <a:pathLst>
                <a:path w="3359" h="3230" extrusionOk="0">
                  <a:moveTo>
                    <a:pt x="3358" y="1"/>
                  </a:moveTo>
                  <a:lnTo>
                    <a:pt x="0" y="1212"/>
                  </a:lnTo>
                  <a:lnTo>
                    <a:pt x="1800" y="3229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5"/>
          <p:cNvSpPr/>
          <p:nvPr/>
        </p:nvSpPr>
        <p:spPr>
          <a:xfrm rot="10800000">
            <a:off x="0" y="0"/>
            <a:ext cx="1860350" cy="1271575"/>
          </a:xfrm>
          <a:custGeom>
            <a:avLst/>
            <a:gdLst/>
            <a:ahLst/>
            <a:cxnLst/>
            <a:rect l="l" t="t" r="r" b="b"/>
            <a:pathLst>
              <a:path w="74414" h="50863" extrusionOk="0">
                <a:moveTo>
                  <a:pt x="74414" y="1"/>
                </a:moveTo>
                <a:cubicBezTo>
                  <a:pt x="60793" y="2474"/>
                  <a:pt x="62458" y="21209"/>
                  <a:pt x="51638" y="31541"/>
                </a:cubicBezTo>
                <a:cubicBezTo>
                  <a:pt x="46844" y="36117"/>
                  <a:pt x="42403" y="37136"/>
                  <a:pt x="37698" y="37136"/>
                </a:cubicBezTo>
                <a:cubicBezTo>
                  <a:pt x="33921" y="37136"/>
                  <a:pt x="29973" y="36479"/>
                  <a:pt x="25538" y="36479"/>
                </a:cubicBezTo>
                <a:cubicBezTo>
                  <a:pt x="21627" y="36479"/>
                  <a:pt x="17336" y="36990"/>
                  <a:pt x="12447" y="38913"/>
                </a:cubicBezTo>
                <a:cubicBezTo>
                  <a:pt x="5725" y="41560"/>
                  <a:pt x="1648" y="45953"/>
                  <a:pt x="0" y="50862"/>
                </a:cubicBezTo>
                <a:lnTo>
                  <a:pt x="74414" y="50862"/>
                </a:lnTo>
                <a:lnTo>
                  <a:pt x="744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9" name="Google Shape;259;p25"/>
          <p:cNvSpPr/>
          <p:nvPr/>
        </p:nvSpPr>
        <p:spPr>
          <a:xfrm>
            <a:off x="-25" y="4272475"/>
            <a:ext cx="9143989" cy="860614"/>
          </a:xfrm>
          <a:custGeom>
            <a:avLst/>
            <a:gdLst/>
            <a:ahLst/>
            <a:cxnLst/>
            <a:rect l="l" t="t" r="r" b="b"/>
            <a:pathLst>
              <a:path w="69963" h="11820" extrusionOk="0">
                <a:moveTo>
                  <a:pt x="1" y="0"/>
                </a:moveTo>
                <a:lnTo>
                  <a:pt x="1" y="11820"/>
                </a:lnTo>
                <a:lnTo>
                  <a:pt x="69962" y="11820"/>
                </a:lnTo>
                <a:lnTo>
                  <a:pt x="699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60" name="Google Shape;260;p25"/>
          <p:cNvSpPr/>
          <p:nvPr/>
        </p:nvSpPr>
        <p:spPr>
          <a:xfrm rot="3600617">
            <a:off x="-2990262" y="3929040"/>
            <a:ext cx="4754679" cy="4754939"/>
          </a:xfrm>
          <a:prstGeom prst="blockArc">
            <a:avLst>
              <a:gd name="adj1" fmla="val 10800000"/>
              <a:gd name="adj2" fmla="val 1513511"/>
              <a:gd name="adj3" fmla="val 1916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61" name="Google Shape;261;p25"/>
          <p:cNvSpPr/>
          <p:nvPr/>
        </p:nvSpPr>
        <p:spPr>
          <a:xfrm>
            <a:off x="6814253" y="3500673"/>
            <a:ext cx="2403386" cy="1642748"/>
          </a:xfrm>
          <a:custGeom>
            <a:avLst/>
            <a:gdLst/>
            <a:ahLst/>
            <a:cxnLst/>
            <a:rect l="l" t="t" r="r" b="b"/>
            <a:pathLst>
              <a:path w="74414" h="50863" extrusionOk="0">
                <a:moveTo>
                  <a:pt x="74414" y="1"/>
                </a:moveTo>
                <a:cubicBezTo>
                  <a:pt x="60793" y="2474"/>
                  <a:pt x="62458" y="21209"/>
                  <a:pt x="51638" y="31541"/>
                </a:cubicBezTo>
                <a:cubicBezTo>
                  <a:pt x="46844" y="36117"/>
                  <a:pt x="42403" y="37136"/>
                  <a:pt x="37698" y="37136"/>
                </a:cubicBezTo>
                <a:cubicBezTo>
                  <a:pt x="33921" y="37136"/>
                  <a:pt x="29973" y="36479"/>
                  <a:pt x="25538" y="36479"/>
                </a:cubicBezTo>
                <a:cubicBezTo>
                  <a:pt x="21627" y="36479"/>
                  <a:pt x="17336" y="36990"/>
                  <a:pt x="12447" y="38913"/>
                </a:cubicBezTo>
                <a:cubicBezTo>
                  <a:pt x="5725" y="41560"/>
                  <a:pt x="1648" y="45953"/>
                  <a:pt x="0" y="50862"/>
                </a:cubicBezTo>
                <a:lnTo>
                  <a:pt x="74414" y="50862"/>
                </a:lnTo>
                <a:lnTo>
                  <a:pt x="7441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62" name="Google Shape;262;p25"/>
          <p:cNvSpPr txBox="1">
            <a:spLocks noGrp="1"/>
          </p:cNvSpPr>
          <p:nvPr>
            <p:ph type="title"/>
          </p:nvPr>
        </p:nvSpPr>
        <p:spPr>
          <a:xfrm>
            <a:off x="713850" y="445025"/>
            <a:ext cx="67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25"/>
          <p:cNvSpPr txBox="1">
            <a:spLocks noGrp="1"/>
          </p:cNvSpPr>
          <p:nvPr>
            <p:ph type="title" idx="2"/>
          </p:nvPr>
        </p:nvSpPr>
        <p:spPr>
          <a:xfrm>
            <a:off x="3062850" y="3348275"/>
            <a:ext cx="3018300" cy="4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4" name="Google Shape;264;p25"/>
          <p:cNvSpPr txBox="1">
            <a:spLocks noGrp="1"/>
          </p:cNvSpPr>
          <p:nvPr>
            <p:ph type="subTitle" idx="1"/>
          </p:nvPr>
        </p:nvSpPr>
        <p:spPr>
          <a:xfrm>
            <a:off x="3263250" y="3695775"/>
            <a:ext cx="2617500" cy="8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65" name="Google Shape;265;p25"/>
          <p:cNvSpPr txBox="1">
            <a:spLocks noGrp="1"/>
          </p:cNvSpPr>
          <p:nvPr>
            <p:ph type="title" idx="3"/>
          </p:nvPr>
        </p:nvSpPr>
        <p:spPr>
          <a:xfrm>
            <a:off x="942525" y="1945850"/>
            <a:ext cx="3018300" cy="4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6" name="Google Shape;266;p25"/>
          <p:cNvSpPr txBox="1">
            <a:spLocks noGrp="1"/>
          </p:cNvSpPr>
          <p:nvPr>
            <p:ph type="subTitle" idx="4"/>
          </p:nvPr>
        </p:nvSpPr>
        <p:spPr>
          <a:xfrm>
            <a:off x="1142925" y="2293075"/>
            <a:ext cx="2617500" cy="8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67" name="Google Shape;267;p25"/>
          <p:cNvSpPr txBox="1">
            <a:spLocks noGrp="1"/>
          </p:cNvSpPr>
          <p:nvPr>
            <p:ph type="title" idx="5"/>
          </p:nvPr>
        </p:nvSpPr>
        <p:spPr>
          <a:xfrm>
            <a:off x="5183175" y="1945850"/>
            <a:ext cx="3018300" cy="4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8" name="Google Shape;268;p25"/>
          <p:cNvSpPr txBox="1">
            <a:spLocks noGrp="1"/>
          </p:cNvSpPr>
          <p:nvPr>
            <p:ph type="subTitle" idx="6"/>
          </p:nvPr>
        </p:nvSpPr>
        <p:spPr>
          <a:xfrm>
            <a:off x="5383575" y="2285400"/>
            <a:ext cx="2617500" cy="8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6399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26"/>
          <p:cNvGrpSpPr/>
          <p:nvPr/>
        </p:nvGrpSpPr>
        <p:grpSpPr>
          <a:xfrm>
            <a:off x="92" y="5"/>
            <a:ext cx="9143908" cy="5143414"/>
            <a:chOff x="92" y="5"/>
            <a:chExt cx="9143908" cy="5143414"/>
          </a:xfrm>
        </p:grpSpPr>
        <p:sp>
          <p:nvSpPr>
            <p:cNvPr id="271" name="Google Shape;271;p26"/>
            <p:cNvSpPr/>
            <p:nvPr/>
          </p:nvSpPr>
          <p:spPr>
            <a:xfrm rot="10800000">
              <a:off x="5279569" y="5"/>
              <a:ext cx="3864431" cy="3432044"/>
            </a:xfrm>
            <a:custGeom>
              <a:avLst/>
              <a:gdLst/>
              <a:ahLst/>
              <a:cxnLst/>
              <a:rect l="l" t="t" r="r" b="b"/>
              <a:pathLst>
                <a:path w="13583" h="12063" extrusionOk="0">
                  <a:moveTo>
                    <a:pt x="5144" y="1"/>
                  </a:moveTo>
                  <a:cubicBezTo>
                    <a:pt x="4965" y="1"/>
                    <a:pt x="4788" y="15"/>
                    <a:pt x="4614" y="42"/>
                  </a:cubicBezTo>
                  <a:cubicBezTo>
                    <a:pt x="3179" y="267"/>
                    <a:pt x="2097" y="1206"/>
                    <a:pt x="1028" y="2110"/>
                  </a:cubicBezTo>
                  <a:cubicBezTo>
                    <a:pt x="718" y="2369"/>
                    <a:pt x="358" y="2611"/>
                    <a:pt x="1" y="2856"/>
                  </a:cubicBezTo>
                  <a:lnTo>
                    <a:pt x="1" y="12063"/>
                  </a:lnTo>
                  <a:lnTo>
                    <a:pt x="4213" y="12063"/>
                  </a:lnTo>
                  <a:cubicBezTo>
                    <a:pt x="4399" y="11297"/>
                    <a:pt x="4787" y="10607"/>
                    <a:pt x="5424" y="10147"/>
                  </a:cubicBezTo>
                  <a:cubicBezTo>
                    <a:pt x="6502" y="9357"/>
                    <a:pt x="7956" y="9436"/>
                    <a:pt x="9289" y="9361"/>
                  </a:cubicBezTo>
                  <a:cubicBezTo>
                    <a:pt x="10432" y="9296"/>
                    <a:pt x="11633" y="9058"/>
                    <a:pt x="12470" y="8275"/>
                  </a:cubicBezTo>
                  <a:cubicBezTo>
                    <a:pt x="13307" y="7496"/>
                    <a:pt x="13582" y="6034"/>
                    <a:pt x="12783" y="5217"/>
                  </a:cubicBezTo>
                  <a:cubicBezTo>
                    <a:pt x="11722" y="4135"/>
                    <a:pt x="9616" y="4775"/>
                    <a:pt x="8636" y="3621"/>
                  </a:cubicBezTo>
                  <a:cubicBezTo>
                    <a:pt x="8115" y="3013"/>
                    <a:pt x="8122" y="2118"/>
                    <a:pt x="7755" y="1407"/>
                  </a:cubicBezTo>
                  <a:cubicBezTo>
                    <a:pt x="7277" y="481"/>
                    <a:pt x="6199" y="1"/>
                    <a:pt x="5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2" name="Google Shape;272;p26"/>
            <p:cNvSpPr/>
            <p:nvPr/>
          </p:nvSpPr>
          <p:spPr>
            <a:xfrm flipH="1">
              <a:off x="92" y="3901472"/>
              <a:ext cx="1817004" cy="1241947"/>
            </a:xfrm>
            <a:custGeom>
              <a:avLst/>
              <a:gdLst/>
              <a:ahLst/>
              <a:cxnLst/>
              <a:rect l="l" t="t" r="r" b="b"/>
              <a:pathLst>
                <a:path w="74414" h="50863" extrusionOk="0">
                  <a:moveTo>
                    <a:pt x="74414" y="1"/>
                  </a:moveTo>
                  <a:cubicBezTo>
                    <a:pt x="60793" y="2474"/>
                    <a:pt x="62458" y="21209"/>
                    <a:pt x="51638" y="31541"/>
                  </a:cubicBezTo>
                  <a:cubicBezTo>
                    <a:pt x="46844" y="36117"/>
                    <a:pt x="42403" y="37136"/>
                    <a:pt x="37698" y="37136"/>
                  </a:cubicBezTo>
                  <a:cubicBezTo>
                    <a:pt x="33921" y="37136"/>
                    <a:pt x="29973" y="36479"/>
                    <a:pt x="25538" y="36479"/>
                  </a:cubicBezTo>
                  <a:cubicBezTo>
                    <a:pt x="21627" y="36479"/>
                    <a:pt x="17336" y="36990"/>
                    <a:pt x="12447" y="38913"/>
                  </a:cubicBezTo>
                  <a:cubicBezTo>
                    <a:pt x="5725" y="41560"/>
                    <a:pt x="1648" y="45953"/>
                    <a:pt x="0" y="50862"/>
                  </a:cubicBezTo>
                  <a:lnTo>
                    <a:pt x="74414" y="50862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273" name="Google Shape;273;p26"/>
            <p:cNvGrpSpPr/>
            <p:nvPr/>
          </p:nvGrpSpPr>
          <p:grpSpPr>
            <a:xfrm>
              <a:off x="524811" y="1775715"/>
              <a:ext cx="8441422" cy="1402732"/>
              <a:chOff x="524811" y="-71085"/>
              <a:chExt cx="8441422" cy="1402732"/>
            </a:xfrm>
          </p:grpSpPr>
          <p:sp>
            <p:nvSpPr>
              <p:cNvPr id="274" name="Google Shape;274;p26"/>
              <p:cNvSpPr/>
              <p:nvPr/>
            </p:nvSpPr>
            <p:spPr>
              <a:xfrm>
                <a:off x="524811" y="-71085"/>
                <a:ext cx="378089" cy="363569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3230" extrusionOk="0">
                    <a:moveTo>
                      <a:pt x="3358" y="1"/>
                    </a:moveTo>
                    <a:lnTo>
                      <a:pt x="0" y="1212"/>
                    </a:lnTo>
                    <a:lnTo>
                      <a:pt x="1800" y="3229"/>
                    </a:lnTo>
                    <a:lnTo>
                      <a:pt x="335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75" name="Google Shape;275;p26"/>
              <p:cNvSpPr/>
              <p:nvPr/>
            </p:nvSpPr>
            <p:spPr>
              <a:xfrm>
                <a:off x="8761045" y="1050474"/>
                <a:ext cx="205188" cy="140477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06" extrusionOk="0">
                    <a:moveTo>
                      <a:pt x="1392" y="1"/>
                    </a:moveTo>
                    <a:lnTo>
                      <a:pt x="0" y="1906"/>
                    </a:lnTo>
                    <a:lnTo>
                      <a:pt x="2784" y="1906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76" name="Google Shape;276;p26"/>
              <p:cNvSpPr/>
              <p:nvPr/>
            </p:nvSpPr>
            <p:spPr>
              <a:xfrm>
                <a:off x="8761045" y="1190876"/>
                <a:ext cx="205188" cy="140772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10" extrusionOk="0">
                    <a:moveTo>
                      <a:pt x="1392" y="1"/>
                    </a:moveTo>
                    <a:lnTo>
                      <a:pt x="0" y="1909"/>
                    </a:lnTo>
                    <a:lnTo>
                      <a:pt x="2784" y="1909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277" name="Google Shape;277;p26"/>
            <p:cNvSpPr/>
            <p:nvPr/>
          </p:nvSpPr>
          <p:spPr>
            <a:xfrm rot="10800000">
              <a:off x="6158934" y="2837359"/>
              <a:ext cx="2978896" cy="2295737"/>
            </a:xfrm>
            <a:custGeom>
              <a:avLst/>
              <a:gdLst/>
              <a:ahLst/>
              <a:cxnLst/>
              <a:rect l="l" t="t" r="r" b="b"/>
              <a:pathLst>
                <a:path w="50612" h="39005" extrusionOk="0">
                  <a:moveTo>
                    <a:pt x="0" y="1"/>
                  </a:moveTo>
                  <a:lnTo>
                    <a:pt x="0" y="38373"/>
                  </a:lnTo>
                  <a:cubicBezTo>
                    <a:pt x="2481" y="38795"/>
                    <a:pt x="4983" y="39004"/>
                    <a:pt x="7479" y="39004"/>
                  </a:cubicBezTo>
                  <a:cubicBezTo>
                    <a:pt x="18546" y="39004"/>
                    <a:pt x="29478" y="34879"/>
                    <a:pt x="37820" y="26821"/>
                  </a:cubicBezTo>
                  <a:cubicBezTo>
                    <a:pt x="46532" y="18405"/>
                    <a:pt x="50612" y="7535"/>
                    <a:pt x="484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78" name="Google Shape;278;p26"/>
          <p:cNvSpPr txBox="1">
            <a:spLocks noGrp="1"/>
          </p:cNvSpPr>
          <p:nvPr>
            <p:ph type="subTitle" idx="1"/>
          </p:nvPr>
        </p:nvSpPr>
        <p:spPr>
          <a:xfrm>
            <a:off x="1325075" y="3530200"/>
            <a:ext cx="2674200" cy="8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9" name="Google Shape;279;p26"/>
          <p:cNvSpPr txBox="1">
            <a:spLocks noGrp="1"/>
          </p:cNvSpPr>
          <p:nvPr>
            <p:ph type="subTitle" idx="2"/>
          </p:nvPr>
        </p:nvSpPr>
        <p:spPr>
          <a:xfrm>
            <a:off x="1325075" y="2477206"/>
            <a:ext cx="2674200" cy="8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80" name="Google Shape;280;p26"/>
          <p:cNvSpPr txBox="1">
            <a:spLocks noGrp="1"/>
          </p:cNvSpPr>
          <p:nvPr>
            <p:ph type="subTitle" idx="3"/>
          </p:nvPr>
        </p:nvSpPr>
        <p:spPr>
          <a:xfrm>
            <a:off x="1325075" y="1413800"/>
            <a:ext cx="2674200" cy="8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81" name="Google Shape;281;p26"/>
          <p:cNvSpPr txBox="1">
            <a:spLocks noGrp="1"/>
          </p:cNvSpPr>
          <p:nvPr>
            <p:ph type="subTitle" idx="4"/>
          </p:nvPr>
        </p:nvSpPr>
        <p:spPr>
          <a:xfrm>
            <a:off x="1325084" y="3349050"/>
            <a:ext cx="1942200" cy="4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9pPr>
          </a:lstStyle>
          <a:p>
            <a:endParaRPr/>
          </a:p>
        </p:txBody>
      </p:sp>
      <p:sp>
        <p:nvSpPr>
          <p:cNvPr id="282" name="Google Shape;282;p26"/>
          <p:cNvSpPr txBox="1">
            <a:spLocks noGrp="1"/>
          </p:cNvSpPr>
          <p:nvPr>
            <p:ph type="subTitle" idx="5"/>
          </p:nvPr>
        </p:nvSpPr>
        <p:spPr>
          <a:xfrm>
            <a:off x="1325084" y="2288875"/>
            <a:ext cx="1942200" cy="4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9pPr>
          </a:lstStyle>
          <a:p>
            <a:endParaRPr/>
          </a:p>
        </p:txBody>
      </p:sp>
      <p:sp>
        <p:nvSpPr>
          <p:cNvPr id="283" name="Google Shape;283;p26"/>
          <p:cNvSpPr txBox="1">
            <a:spLocks noGrp="1"/>
          </p:cNvSpPr>
          <p:nvPr>
            <p:ph type="subTitle" idx="6"/>
          </p:nvPr>
        </p:nvSpPr>
        <p:spPr>
          <a:xfrm>
            <a:off x="1325084" y="1228700"/>
            <a:ext cx="1942200" cy="4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9pPr>
          </a:lstStyle>
          <a:p>
            <a:endParaRPr/>
          </a:p>
        </p:txBody>
      </p:sp>
      <p:sp>
        <p:nvSpPr>
          <p:cNvPr id="284" name="Google Shape;284;p26"/>
          <p:cNvSpPr txBox="1">
            <a:spLocks noGrp="1"/>
          </p:cNvSpPr>
          <p:nvPr>
            <p:ph type="title"/>
          </p:nvPr>
        </p:nvSpPr>
        <p:spPr>
          <a:xfrm>
            <a:off x="713850" y="445025"/>
            <a:ext cx="67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502798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Title and three columns 3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7"/>
          <p:cNvSpPr/>
          <p:nvPr/>
        </p:nvSpPr>
        <p:spPr>
          <a:xfrm>
            <a:off x="-570751" y="3893277"/>
            <a:ext cx="1560571" cy="1250967"/>
          </a:xfrm>
          <a:custGeom>
            <a:avLst/>
            <a:gdLst/>
            <a:ahLst/>
            <a:cxnLst/>
            <a:rect l="l" t="t" r="r" b="b"/>
            <a:pathLst>
              <a:path w="63047" h="50539" extrusionOk="0">
                <a:moveTo>
                  <a:pt x="12202" y="0"/>
                </a:moveTo>
                <a:cubicBezTo>
                  <a:pt x="9265" y="0"/>
                  <a:pt x="6469" y="237"/>
                  <a:pt x="3876" y="616"/>
                </a:cubicBezTo>
                <a:cubicBezTo>
                  <a:pt x="2569" y="805"/>
                  <a:pt x="1276" y="1048"/>
                  <a:pt x="1" y="1336"/>
                </a:cubicBezTo>
                <a:lnTo>
                  <a:pt x="1" y="50538"/>
                </a:lnTo>
                <a:lnTo>
                  <a:pt x="61918" y="50538"/>
                </a:lnTo>
                <a:cubicBezTo>
                  <a:pt x="63046" y="38393"/>
                  <a:pt x="57947" y="23633"/>
                  <a:pt x="45302" y="12529"/>
                </a:cubicBezTo>
                <a:cubicBezTo>
                  <a:pt x="34285" y="2850"/>
                  <a:pt x="22391" y="0"/>
                  <a:pt x="1220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" name="Google Shape;287;p27"/>
          <p:cNvSpPr/>
          <p:nvPr/>
        </p:nvSpPr>
        <p:spPr>
          <a:xfrm>
            <a:off x="3765775" y="0"/>
            <a:ext cx="5378318" cy="5072907"/>
          </a:xfrm>
          <a:custGeom>
            <a:avLst/>
            <a:gdLst/>
            <a:ahLst/>
            <a:cxnLst/>
            <a:rect l="l" t="t" r="r" b="b"/>
            <a:pathLst>
              <a:path w="39212" h="36986" extrusionOk="0">
                <a:moveTo>
                  <a:pt x="6787" y="1"/>
                </a:moveTo>
                <a:cubicBezTo>
                  <a:pt x="6305" y="2741"/>
                  <a:pt x="6839" y="5663"/>
                  <a:pt x="8309" y="8028"/>
                </a:cubicBezTo>
                <a:cubicBezTo>
                  <a:pt x="9017" y="9164"/>
                  <a:pt x="9935" y="10198"/>
                  <a:pt x="10350" y="11474"/>
                </a:cubicBezTo>
                <a:cubicBezTo>
                  <a:pt x="11278" y="14342"/>
                  <a:pt x="9370" y="17353"/>
                  <a:pt x="7196" y="19439"/>
                </a:cubicBezTo>
                <a:cubicBezTo>
                  <a:pt x="5019" y="21525"/>
                  <a:pt x="2385" y="23348"/>
                  <a:pt x="1235" y="26135"/>
                </a:cubicBezTo>
                <a:cubicBezTo>
                  <a:pt x="0" y="29132"/>
                  <a:pt x="933" y="32881"/>
                  <a:pt x="3430" y="34946"/>
                </a:cubicBezTo>
                <a:cubicBezTo>
                  <a:pt x="5159" y="36380"/>
                  <a:pt x="7464" y="36986"/>
                  <a:pt x="9714" y="36986"/>
                </a:cubicBezTo>
                <a:cubicBezTo>
                  <a:pt x="9771" y="36986"/>
                  <a:pt x="9827" y="36985"/>
                  <a:pt x="9884" y="36984"/>
                </a:cubicBezTo>
                <a:cubicBezTo>
                  <a:pt x="12187" y="36950"/>
                  <a:pt x="14439" y="36342"/>
                  <a:pt x="16627" y="35610"/>
                </a:cubicBezTo>
                <a:cubicBezTo>
                  <a:pt x="24844" y="32875"/>
                  <a:pt x="32397" y="28469"/>
                  <a:pt x="39212" y="23086"/>
                </a:cubicBezTo>
                <a:lnTo>
                  <a:pt x="3921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" name="Google Shape;288;p27"/>
          <p:cNvSpPr/>
          <p:nvPr/>
        </p:nvSpPr>
        <p:spPr>
          <a:xfrm flipH="1">
            <a:off x="5894924" y="0"/>
            <a:ext cx="3249135" cy="507025"/>
          </a:xfrm>
          <a:custGeom>
            <a:avLst/>
            <a:gdLst/>
            <a:ahLst/>
            <a:cxnLst/>
            <a:rect l="l" t="t" r="r" b="b"/>
            <a:pathLst>
              <a:path w="18507" h="2888" extrusionOk="0">
                <a:moveTo>
                  <a:pt x="1" y="1"/>
                </a:moveTo>
                <a:cubicBezTo>
                  <a:pt x="437" y="831"/>
                  <a:pt x="1083" y="1549"/>
                  <a:pt x="1872" y="2053"/>
                </a:cubicBezTo>
                <a:cubicBezTo>
                  <a:pt x="2736" y="2601"/>
                  <a:pt x="3760" y="2887"/>
                  <a:pt x="4782" y="2887"/>
                </a:cubicBezTo>
                <a:cubicBezTo>
                  <a:pt x="5270" y="2887"/>
                  <a:pt x="5757" y="2822"/>
                  <a:pt x="6227" y="2689"/>
                </a:cubicBezTo>
                <a:cubicBezTo>
                  <a:pt x="7227" y="2403"/>
                  <a:pt x="8146" y="1832"/>
                  <a:pt x="9177" y="1682"/>
                </a:cubicBezTo>
                <a:cubicBezTo>
                  <a:pt x="9376" y="1653"/>
                  <a:pt x="9575" y="1640"/>
                  <a:pt x="9773" y="1640"/>
                </a:cubicBezTo>
                <a:cubicBezTo>
                  <a:pt x="11106" y="1640"/>
                  <a:pt x="12423" y="2218"/>
                  <a:pt x="13773" y="2298"/>
                </a:cubicBezTo>
                <a:cubicBezTo>
                  <a:pt x="13869" y="2304"/>
                  <a:pt x="13964" y="2306"/>
                  <a:pt x="14059" y="2306"/>
                </a:cubicBezTo>
                <a:cubicBezTo>
                  <a:pt x="15793" y="2306"/>
                  <a:pt x="17467" y="1382"/>
                  <a:pt x="1850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289" name="Google Shape;289;p27"/>
          <p:cNvGrpSpPr/>
          <p:nvPr/>
        </p:nvGrpSpPr>
        <p:grpSpPr>
          <a:xfrm>
            <a:off x="169125" y="184750"/>
            <a:ext cx="8797108" cy="4746297"/>
            <a:chOff x="169125" y="-3414650"/>
            <a:chExt cx="8797108" cy="4746297"/>
          </a:xfrm>
        </p:grpSpPr>
        <p:sp>
          <p:nvSpPr>
            <p:cNvPr id="290" name="Google Shape;290;p27"/>
            <p:cNvSpPr/>
            <p:nvPr/>
          </p:nvSpPr>
          <p:spPr>
            <a:xfrm>
              <a:off x="169125" y="-3414650"/>
              <a:ext cx="326100" cy="440104"/>
            </a:xfrm>
            <a:custGeom>
              <a:avLst/>
              <a:gdLst/>
              <a:ahLst/>
              <a:cxnLst/>
              <a:rect l="l" t="t" r="r" b="b"/>
              <a:pathLst>
                <a:path w="3359" h="3230" extrusionOk="0">
                  <a:moveTo>
                    <a:pt x="3358" y="1"/>
                  </a:moveTo>
                  <a:lnTo>
                    <a:pt x="0" y="1212"/>
                  </a:lnTo>
                  <a:lnTo>
                    <a:pt x="1800" y="3229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1" name="Google Shape;291;p27"/>
            <p:cNvSpPr/>
            <p:nvPr/>
          </p:nvSpPr>
          <p:spPr>
            <a:xfrm>
              <a:off x="8761045" y="1050474"/>
              <a:ext cx="205188" cy="140477"/>
            </a:xfrm>
            <a:custGeom>
              <a:avLst/>
              <a:gdLst/>
              <a:ahLst/>
              <a:cxnLst/>
              <a:rect l="l" t="t" r="r" b="b"/>
              <a:pathLst>
                <a:path w="2784" h="1906" extrusionOk="0">
                  <a:moveTo>
                    <a:pt x="1392" y="1"/>
                  </a:moveTo>
                  <a:lnTo>
                    <a:pt x="0" y="1906"/>
                  </a:lnTo>
                  <a:lnTo>
                    <a:pt x="2784" y="1906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2" name="Google Shape;292;p27"/>
            <p:cNvSpPr/>
            <p:nvPr/>
          </p:nvSpPr>
          <p:spPr>
            <a:xfrm>
              <a:off x="8761045" y="1190876"/>
              <a:ext cx="205188" cy="140772"/>
            </a:xfrm>
            <a:custGeom>
              <a:avLst/>
              <a:gdLst/>
              <a:ahLst/>
              <a:cxnLst/>
              <a:rect l="l" t="t" r="r" b="b"/>
              <a:pathLst>
                <a:path w="2784" h="1910" extrusionOk="0">
                  <a:moveTo>
                    <a:pt x="1392" y="1"/>
                  </a:moveTo>
                  <a:lnTo>
                    <a:pt x="0" y="1909"/>
                  </a:lnTo>
                  <a:lnTo>
                    <a:pt x="2784" y="1909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93" name="Google Shape;293;p27"/>
          <p:cNvSpPr txBox="1">
            <a:spLocks noGrp="1"/>
          </p:cNvSpPr>
          <p:nvPr>
            <p:ph type="title"/>
          </p:nvPr>
        </p:nvSpPr>
        <p:spPr>
          <a:xfrm>
            <a:off x="1177350" y="445025"/>
            <a:ext cx="67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7"/>
          <p:cNvSpPr txBox="1">
            <a:spLocks noGrp="1"/>
          </p:cNvSpPr>
          <p:nvPr>
            <p:ph type="title" idx="2"/>
          </p:nvPr>
        </p:nvSpPr>
        <p:spPr>
          <a:xfrm>
            <a:off x="3062850" y="2946038"/>
            <a:ext cx="3018300" cy="4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5" name="Google Shape;295;p27"/>
          <p:cNvSpPr txBox="1">
            <a:spLocks noGrp="1"/>
          </p:cNvSpPr>
          <p:nvPr>
            <p:ph type="subTitle" idx="1"/>
          </p:nvPr>
        </p:nvSpPr>
        <p:spPr>
          <a:xfrm>
            <a:off x="3263250" y="3295388"/>
            <a:ext cx="2617500" cy="8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96" name="Google Shape;296;p27"/>
          <p:cNvSpPr txBox="1">
            <a:spLocks noGrp="1"/>
          </p:cNvSpPr>
          <p:nvPr>
            <p:ph type="title" idx="3"/>
          </p:nvPr>
        </p:nvSpPr>
        <p:spPr>
          <a:xfrm>
            <a:off x="409125" y="2946038"/>
            <a:ext cx="3018300" cy="4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7" name="Google Shape;297;p27"/>
          <p:cNvSpPr txBox="1">
            <a:spLocks noGrp="1"/>
          </p:cNvSpPr>
          <p:nvPr>
            <p:ph type="subTitle" idx="4"/>
          </p:nvPr>
        </p:nvSpPr>
        <p:spPr>
          <a:xfrm>
            <a:off x="609525" y="3295388"/>
            <a:ext cx="2617500" cy="8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98" name="Google Shape;298;p27"/>
          <p:cNvSpPr txBox="1">
            <a:spLocks noGrp="1"/>
          </p:cNvSpPr>
          <p:nvPr>
            <p:ph type="title" idx="5"/>
          </p:nvPr>
        </p:nvSpPr>
        <p:spPr>
          <a:xfrm>
            <a:off x="5716575" y="2946038"/>
            <a:ext cx="3018300" cy="4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9" name="Google Shape;299;p27"/>
          <p:cNvSpPr txBox="1">
            <a:spLocks noGrp="1"/>
          </p:cNvSpPr>
          <p:nvPr>
            <p:ph type="subTitle" idx="6"/>
          </p:nvPr>
        </p:nvSpPr>
        <p:spPr>
          <a:xfrm>
            <a:off x="5916975" y="3295388"/>
            <a:ext cx="2617500" cy="8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227372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"/>
          <p:cNvSpPr/>
          <p:nvPr/>
        </p:nvSpPr>
        <p:spPr>
          <a:xfrm rot="10800000">
            <a:off x="2746708" y="-236896"/>
            <a:ext cx="6324992" cy="5617287"/>
          </a:xfrm>
          <a:custGeom>
            <a:avLst/>
            <a:gdLst/>
            <a:ahLst/>
            <a:cxnLst/>
            <a:rect l="l" t="t" r="r" b="b"/>
            <a:pathLst>
              <a:path w="13583" h="12063" extrusionOk="0">
                <a:moveTo>
                  <a:pt x="5144" y="1"/>
                </a:moveTo>
                <a:cubicBezTo>
                  <a:pt x="4965" y="1"/>
                  <a:pt x="4788" y="15"/>
                  <a:pt x="4614" y="42"/>
                </a:cubicBezTo>
                <a:cubicBezTo>
                  <a:pt x="3179" y="267"/>
                  <a:pt x="2097" y="1206"/>
                  <a:pt x="1028" y="2110"/>
                </a:cubicBezTo>
                <a:cubicBezTo>
                  <a:pt x="718" y="2369"/>
                  <a:pt x="358" y="2611"/>
                  <a:pt x="1" y="2856"/>
                </a:cubicBezTo>
                <a:lnTo>
                  <a:pt x="1" y="12063"/>
                </a:lnTo>
                <a:lnTo>
                  <a:pt x="4213" y="12063"/>
                </a:lnTo>
                <a:cubicBezTo>
                  <a:pt x="4399" y="11297"/>
                  <a:pt x="4787" y="10607"/>
                  <a:pt x="5424" y="10147"/>
                </a:cubicBezTo>
                <a:cubicBezTo>
                  <a:pt x="6502" y="9357"/>
                  <a:pt x="7956" y="9436"/>
                  <a:pt x="9289" y="9361"/>
                </a:cubicBezTo>
                <a:cubicBezTo>
                  <a:pt x="10432" y="9296"/>
                  <a:pt x="11633" y="9058"/>
                  <a:pt x="12470" y="8275"/>
                </a:cubicBezTo>
                <a:cubicBezTo>
                  <a:pt x="13307" y="7496"/>
                  <a:pt x="13582" y="6034"/>
                  <a:pt x="12783" y="5217"/>
                </a:cubicBezTo>
                <a:cubicBezTo>
                  <a:pt x="11722" y="4135"/>
                  <a:pt x="9616" y="4775"/>
                  <a:pt x="8636" y="3621"/>
                </a:cubicBezTo>
                <a:cubicBezTo>
                  <a:pt x="8115" y="3013"/>
                  <a:pt x="8122" y="2118"/>
                  <a:pt x="7755" y="1407"/>
                </a:cubicBezTo>
                <a:cubicBezTo>
                  <a:pt x="7277" y="481"/>
                  <a:pt x="6199" y="1"/>
                  <a:pt x="51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14" name="Google Shape;314;p29"/>
          <p:cNvSpPr/>
          <p:nvPr/>
        </p:nvSpPr>
        <p:spPr>
          <a:xfrm rot="-5400000" flipH="1">
            <a:off x="-440841" y="240434"/>
            <a:ext cx="2978896" cy="2295737"/>
          </a:xfrm>
          <a:custGeom>
            <a:avLst/>
            <a:gdLst/>
            <a:ahLst/>
            <a:cxnLst/>
            <a:rect l="l" t="t" r="r" b="b"/>
            <a:pathLst>
              <a:path w="50612" h="39005" extrusionOk="0">
                <a:moveTo>
                  <a:pt x="0" y="1"/>
                </a:moveTo>
                <a:lnTo>
                  <a:pt x="0" y="38373"/>
                </a:lnTo>
                <a:cubicBezTo>
                  <a:pt x="2481" y="38795"/>
                  <a:pt x="4983" y="39004"/>
                  <a:pt x="7479" y="39004"/>
                </a:cubicBezTo>
                <a:cubicBezTo>
                  <a:pt x="18546" y="39004"/>
                  <a:pt x="29478" y="34879"/>
                  <a:pt x="37820" y="26821"/>
                </a:cubicBezTo>
                <a:cubicBezTo>
                  <a:pt x="46532" y="18405"/>
                  <a:pt x="50612" y="7535"/>
                  <a:pt x="4843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15" name="Google Shape;315;p29"/>
          <p:cNvSpPr txBox="1">
            <a:spLocks noGrp="1"/>
          </p:cNvSpPr>
          <p:nvPr>
            <p:ph type="title"/>
          </p:nvPr>
        </p:nvSpPr>
        <p:spPr>
          <a:xfrm>
            <a:off x="4893725" y="2655950"/>
            <a:ext cx="3079500" cy="56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16" name="Google Shape;316;p29"/>
          <p:cNvSpPr txBox="1">
            <a:spLocks noGrp="1"/>
          </p:cNvSpPr>
          <p:nvPr>
            <p:ph type="subTitle" idx="1"/>
          </p:nvPr>
        </p:nvSpPr>
        <p:spPr>
          <a:xfrm>
            <a:off x="5088500" y="3414975"/>
            <a:ext cx="2884800" cy="4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7" name="Google Shape;317;p29"/>
          <p:cNvSpPr txBox="1">
            <a:spLocks noGrp="1"/>
          </p:cNvSpPr>
          <p:nvPr>
            <p:ph type="title" idx="2" hasCustomPrompt="1"/>
          </p:nvPr>
        </p:nvSpPr>
        <p:spPr>
          <a:xfrm>
            <a:off x="5740100" y="1047025"/>
            <a:ext cx="2233200" cy="165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8" name="Google Shape;318;p29"/>
          <p:cNvSpPr/>
          <p:nvPr/>
        </p:nvSpPr>
        <p:spPr>
          <a:xfrm rot="10800000" flipH="1">
            <a:off x="3" y="3790806"/>
            <a:ext cx="1755224" cy="1352693"/>
          </a:xfrm>
          <a:custGeom>
            <a:avLst/>
            <a:gdLst/>
            <a:ahLst/>
            <a:cxnLst/>
            <a:rect l="l" t="t" r="r" b="b"/>
            <a:pathLst>
              <a:path w="50612" h="39005" extrusionOk="0">
                <a:moveTo>
                  <a:pt x="0" y="1"/>
                </a:moveTo>
                <a:lnTo>
                  <a:pt x="0" y="38373"/>
                </a:lnTo>
                <a:cubicBezTo>
                  <a:pt x="2481" y="38795"/>
                  <a:pt x="4983" y="39004"/>
                  <a:pt x="7479" y="39004"/>
                </a:cubicBezTo>
                <a:cubicBezTo>
                  <a:pt x="18546" y="39004"/>
                  <a:pt x="29478" y="34879"/>
                  <a:pt x="37820" y="26821"/>
                </a:cubicBezTo>
                <a:cubicBezTo>
                  <a:pt x="46532" y="18405"/>
                  <a:pt x="50612" y="7535"/>
                  <a:pt x="484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19" name="Google Shape;319;p29"/>
          <p:cNvSpPr/>
          <p:nvPr/>
        </p:nvSpPr>
        <p:spPr>
          <a:xfrm rot="5470684">
            <a:off x="4064003" y="370490"/>
            <a:ext cx="209940" cy="225978"/>
          </a:xfrm>
          <a:custGeom>
            <a:avLst/>
            <a:gdLst/>
            <a:ahLst/>
            <a:cxnLst/>
            <a:rect l="l" t="t" r="r" b="b"/>
            <a:pathLst>
              <a:path w="3359" h="3230" extrusionOk="0">
                <a:moveTo>
                  <a:pt x="3358" y="1"/>
                </a:moveTo>
                <a:lnTo>
                  <a:pt x="0" y="1212"/>
                </a:lnTo>
                <a:lnTo>
                  <a:pt x="1800" y="3229"/>
                </a:lnTo>
                <a:lnTo>
                  <a:pt x="335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20" name="Google Shape;320;p29"/>
          <p:cNvSpPr/>
          <p:nvPr/>
        </p:nvSpPr>
        <p:spPr>
          <a:xfrm rot="5470737">
            <a:off x="3818032" y="4420676"/>
            <a:ext cx="369367" cy="355190"/>
          </a:xfrm>
          <a:custGeom>
            <a:avLst/>
            <a:gdLst/>
            <a:ahLst/>
            <a:cxnLst/>
            <a:rect l="l" t="t" r="r" b="b"/>
            <a:pathLst>
              <a:path w="3359" h="3230" extrusionOk="0">
                <a:moveTo>
                  <a:pt x="3358" y="1"/>
                </a:moveTo>
                <a:lnTo>
                  <a:pt x="0" y="1212"/>
                </a:lnTo>
                <a:lnTo>
                  <a:pt x="1800" y="3229"/>
                </a:lnTo>
                <a:lnTo>
                  <a:pt x="335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21" name="Google Shape;321;p29"/>
          <p:cNvSpPr/>
          <p:nvPr/>
        </p:nvSpPr>
        <p:spPr>
          <a:xfrm rot="9507153">
            <a:off x="1258996" y="552274"/>
            <a:ext cx="219888" cy="211463"/>
          </a:xfrm>
          <a:custGeom>
            <a:avLst/>
            <a:gdLst/>
            <a:ahLst/>
            <a:cxnLst/>
            <a:rect l="l" t="t" r="r" b="b"/>
            <a:pathLst>
              <a:path w="3359" h="3230" extrusionOk="0">
                <a:moveTo>
                  <a:pt x="3358" y="1"/>
                </a:moveTo>
                <a:lnTo>
                  <a:pt x="0" y="1212"/>
                </a:lnTo>
                <a:lnTo>
                  <a:pt x="1800" y="3229"/>
                </a:lnTo>
                <a:lnTo>
                  <a:pt x="33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849003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30"/>
          <p:cNvGrpSpPr/>
          <p:nvPr/>
        </p:nvGrpSpPr>
        <p:grpSpPr>
          <a:xfrm>
            <a:off x="-690151" y="-2"/>
            <a:ext cx="12033801" cy="5392337"/>
            <a:chOff x="-690151" y="-2"/>
            <a:chExt cx="12033801" cy="5392337"/>
          </a:xfrm>
        </p:grpSpPr>
        <p:sp>
          <p:nvSpPr>
            <p:cNvPr id="324" name="Google Shape;324;p30"/>
            <p:cNvSpPr/>
            <p:nvPr/>
          </p:nvSpPr>
          <p:spPr>
            <a:xfrm flipH="1">
              <a:off x="-68" y="2960000"/>
              <a:ext cx="3194593" cy="2183549"/>
            </a:xfrm>
            <a:custGeom>
              <a:avLst/>
              <a:gdLst/>
              <a:ahLst/>
              <a:cxnLst/>
              <a:rect l="l" t="t" r="r" b="b"/>
              <a:pathLst>
                <a:path w="74414" h="50863" extrusionOk="0">
                  <a:moveTo>
                    <a:pt x="74414" y="1"/>
                  </a:moveTo>
                  <a:cubicBezTo>
                    <a:pt x="60793" y="2474"/>
                    <a:pt x="62458" y="21209"/>
                    <a:pt x="51638" y="31541"/>
                  </a:cubicBezTo>
                  <a:cubicBezTo>
                    <a:pt x="46844" y="36117"/>
                    <a:pt x="42403" y="37136"/>
                    <a:pt x="37698" y="37136"/>
                  </a:cubicBezTo>
                  <a:cubicBezTo>
                    <a:pt x="33921" y="37136"/>
                    <a:pt x="29973" y="36479"/>
                    <a:pt x="25538" y="36479"/>
                  </a:cubicBezTo>
                  <a:cubicBezTo>
                    <a:pt x="21627" y="36479"/>
                    <a:pt x="17336" y="36990"/>
                    <a:pt x="12447" y="38913"/>
                  </a:cubicBezTo>
                  <a:cubicBezTo>
                    <a:pt x="5725" y="41560"/>
                    <a:pt x="1648" y="45953"/>
                    <a:pt x="0" y="50862"/>
                  </a:cubicBezTo>
                  <a:lnTo>
                    <a:pt x="74414" y="50862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325" name="Google Shape;325;p30"/>
            <p:cNvGrpSpPr/>
            <p:nvPr/>
          </p:nvGrpSpPr>
          <p:grpSpPr>
            <a:xfrm>
              <a:off x="524811" y="1775715"/>
              <a:ext cx="8441422" cy="1402732"/>
              <a:chOff x="524811" y="-71085"/>
              <a:chExt cx="8441422" cy="1402732"/>
            </a:xfrm>
          </p:grpSpPr>
          <p:sp>
            <p:nvSpPr>
              <p:cNvPr id="326" name="Google Shape;326;p30"/>
              <p:cNvSpPr/>
              <p:nvPr/>
            </p:nvSpPr>
            <p:spPr>
              <a:xfrm>
                <a:off x="524811" y="-71085"/>
                <a:ext cx="378089" cy="363569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3230" extrusionOk="0">
                    <a:moveTo>
                      <a:pt x="3358" y="1"/>
                    </a:moveTo>
                    <a:lnTo>
                      <a:pt x="0" y="1212"/>
                    </a:lnTo>
                    <a:lnTo>
                      <a:pt x="1800" y="3229"/>
                    </a:lnTo>
                    <a:lnTo>
                      <a:pt x="335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27" name="Google Shape;327;p30"/>
              <p:cNvSpPr/>
              <p:nvPr/>
            </p:nvSpPr>
            <p:spPr>
              <a:xfrm>
                <a:off x="8761045" y="1050474"/>
                <a:ext cx="205188" cy="140477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06" extrusionOk="0">
                    <a:moveTo>
                      <a:pt x="1392" y="1"/>
                    </a:moveTo>
                    <a:lnTo>
                      <a:pt x="0" y="1906"/>
                    </a:lnTo>
                    <a:lnTo>
                      <a:pt x="2784" y="1906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28" name="Google Shape;328;p30"/>
              <p:cNvSpPr/>
              <p:nvPr/>
            </p:nvSpPr>
            <p:spPr>
              <a:xfrm>
                <a:off x="8761045" y="1190876"/>
                <a:ext cx="205188" cy="140772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10" extrusionOk="0">
                    <a:moveTo>
                      <a:pt x="1392" y="1"/>
                    </a:moveTo>
                    <a:lnTo>
                      <a:pt x="0" y="1909"/>
                    </a:lnTo>
                    <a:lnTo>
                      <a:pt x="2784" y="1909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329" name="Google Shape;329;p30"/>
            <p:cNvSpPr/>
            <p:nvPr/>
          </p:nvSpPr>
          <p:spPr>
            <a:xfrm flipH="1">
              <a:off x="6976699" y="1891625"/>
              <a:ext cx="4366950" cy="3500710"/>
            </a:xfrm>
            <a:custGeom>
              <a:avLst/>
              <a:gdLst/>
              <a:ahLst/>
              <a:cxnLst/>
              <a:rect l="l" t="t" r="r" b="b"/>
              <a:pathLst>
                <a:path w="63047" h="50539" extrusionOk="0">
                  <a:moveTo>
                    <a:pt x="12202" y="0"/>
                  </a:moveTo>
                  <a:cubicBezTo>
                    <a:pt x="9265" y="0"/>
                    <a:pt x="6469" y="237"/>
                    <a:pt x="3876" y="616"/>
                  </a:cubicBezTo>
                  <a:cubicBezTo>
                    <a:pt x="2569" y="805"/>
                    <a:pt x="1276" y="1048"/>
                    <a:pt x="1" y="1336"/>
                  </a:cubicBezTo>
                  <a:lnTo>
                    <a:pt x="1" y="50538"/>
                  </a:lnTo>
                  <a:lnTo>
                    <a:pt x="61918" y="50538"/>
                  </a:lnTo>
                  <a:cubicBezTo>
                    <a:pt x="63046" y="38393"/>
                    <a:pt x="57947" y="23633"/>
                    <a:pt x="45302" y="12529"/>
                  </a:cubicBezTo>
                  <a:cubicBezTo>
                    <a:pt x="34285" y="2850"/>
                    <a:pt x="22391" y="0"/>
                    <a:pt x="122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 rot="10800000" flipH="1">
              <a:off x="-690151" y="-2"/>
              <a:ext cx="2290182" cy="1835829"/>
            </a:xfrm>
            <a:custGeom>
              <a:avLst/>
              <a:gdLst/>
              <a:ahLst/>
              <a:cxnLst/>
              <a:rect l="l" t="t" r="r" b="b"/>
              <a:pathLst>
                <a:path w="63047" h="50539" extrusionOk="0">
                  <a:moveTo>
                    <a:pt x="12202" y="0"/>
                  </a:moveTo>
                  <a:cubicBezTo>
                    <a:pt x="9265" y="0"/>
                    <a:pt x="6469" y="237"/>
                    <a:pt x="3876" y="616"/>
                  </a:cubicBezTo>
                  <a:cubicBezTo>
                    <a:pt x="2569" y="805"/>
                    <a:pt x="1276" y="1048"/>
                    <a:pt x="1" y="1336"/>
                  </a:cubicBezTo>
                  <a:lnTo>
                    <a:pt x="1" y="50538"/>
                  </a:lnTo>
                  <a:lnTo>
                    <a:pt x="61918" y="50538"/>
                  </a:lnTo>
                  <a:cubicBezTo>
                    <a:pt x="63046" y="38393"/>
                    <a:pt x="57947" y="23633"/>
                    <a:pt x="45302" y="12529"/>
                  </a:cubicBezTo>
                  <a:cubicBezTo>
                    <a:pt x="34285" y="2850"/>
                    <a:pt x="22391" y="0"/>
                    <a:pt x="12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31" name="Google Shape;331;p30"/>
          <p:cNvSpPr txBox="1">
            <a:spLocks noGrp="1"/>
          </p:cNvSpPr>
          <p:nvPr>
            <p:ph type="title"/>
          </p:nvPr>
        </p:nvSpPr>
        <p:spPr>
          <a:xfrm>
            <a:off x="1408350" y="1390742"/>
            <a:ext cx="6327300" cy="11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2" name="Google Shape;332;p30"/>
          <p:cNvSpPr txBox="1">
            <a:spLocks noGrp="1"/>
          </p:cNvSpPr>
          <p:nvPr>
            <p:ph type="title" idx="2" hasCustomPrompt="1"/>
          </p:nvPr>
        </p:nvSpPr>
        <p:spPr>
          <a:xfrm>
            <a:off x="3618150" y="577025"/>
            <a:ext cx="1907700" cy="9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3" name="Google Shape;333;p30"/>
          <p:cNvSpPr txBox="1">
            <a:spLocks noGrp="1"/>
          </p:cNvSpPr>
          <p:nvPr>
            <p:ph type="subTitle" idx="1"/>
          </p:nvPr>
        </p:nvSpPr>
        <p:spPr>
          <a:xfrm>
            <a:off x="1361850" y="2260046"/>
            <a:ext cx="64203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5150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oogle Shape;375;p35"/>
          <p:cNvGrpSpPr/>
          <p:nvPr/>
        </p:nvGrpSpPr>
        <p:grpSpPr>
          <a:xfrm>
            <a:off x="-246502" y="44875"/>
            <a:ext cx="9390546" cy="5143162"/>
            <a:chOff x="-246502" y="44875"/>
            <a:chExt cx="9390546" cy="5143162"/>
          </a:xfrm>
        </p:grpSpPr>
        <p:sp>
          <p:nvSpPr>
            <p:cNvPr id="376" name="Google Shape;376;p35"/>
            <p:cNvSpPr/>
            <p:nvPr/>
          </p:nvSpPr>
          <p:spPr>
            <a:xfrm rot="-5400000" flipH="1">
              <a:off x="77977" y="-279603"/>
              <a:ext cx="5143144" cy="5792100"/>
            </a:xfrm>
            <a:custGeom>
              <a:avLst/>
              <a:gdLst/>
              <a:ahLst/>
              <a:cxnLst/>
              <a:rect l="l" t="t" r="r" b="b"/>
              <a:pathLst>
                <a:path w="39212" h="36986" extrusionOk="0">
                  <a:moveTo>
                    <a:pt x="6787" y="1"/>
                  </a:moveTo>
                  <a:cubicBezTo>
                    <a:pt x="6305" y="2741"/>
                    <a:pt x="6839" y="5663"/>
                    <a:pt x="8309" y="8028"/>
                  </a:cubicBezTo>
                  <a:cubicBezTo>
                    <a:pt x="9017" y="9164"/>
                    <a:pt x="9935" y="10198"/>
                    <a:pt x="10350" y="11474"/>
                  </a:cubicBezTo>
                  <a:cubicBezTo>
                    <a:pt x="11278" y="14342"/>
                    <a:pt x="9370" y="17353"/>
                    <a:pt x="7196" y="19439"/>
                  </a:cubicBezTo>
                  <a:cubicBezTo>
                    <a:pt x="5019" y="21525"/>
                    <a:pt x="2385" y="23348"/>
                    <a:pt x="1235" y="26135"/>
                  </a:cubicBezTo>
                  <a:cubicBezTo>
                    <a:pt x="0" y="29132"/>
                    <a:pt x="933" y="32881"/>
                    <a:pt x="3430" y="34946"/>
                  </a:cubicBezTo>
                  <a:cubicBezTo>
                    <a:pt x="5159" y="36380"/>
                    <a:pt x="7464" y="36986"/>
                    <a:pt x="9714" y="36986"/>
                  </a:cubicBezTo>
                  <a:cubicBezTo>
                    <a:pt x="9771" y="36986"/>
                    <a:pt x="9827" y="36985"/>
                    <a:pt x="9884" y="36984"/>
                  </a:cubicBezTo>
                  <a:cubicBezTo>
                    <a:pt x="12187" y="36950"/>
                    <a:pt x="14439" y="36342"/>
                    <a:pt x="16627" y="35610"/>
                  </a:cubicBezTo>
                  <a:cubicBezTo>
                    <a:pt x="24844" y="32875"/>
                    <a:pt x="32397" y="28469"/>
                    <a:pt x="39212" y="23086"/>
                  </a:cubicBezTo>
                  <a:lnTo>
                    <a:pt x="392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377" name="Google Shape;377;p35"/>
            <p:cNvGrpSpPr/>
            <p:nvPr/>
          </p:nvGrpSpPr>
          <p:grpSpPr>
            <a:xfrm rot="-5400000" flipH="1">
              <a:off x="8363971" y="-185970"/>
              <a:ext cx="337407" cy="924597"/>
              <a:chOff x="8514266" y="1265155"/>
              <a:chExt cx="337407" cy="924597"/>
            </a:xfrm>
          </p:grpSpPr>
          <p:sp>
            <p:nvSpPr>
              <p:cNvPr id="378" name="Google Shape;378;p35"/>
              <p:cNvSpPr/>
              <p:nvPr/>
            </p:nvSpPr>
            <p:spPr>
              <a:xfrm>
                <a:off x="8514266" y="1265155"/>
                <a:ext cx="337407" cy="230998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06" extrusionOk="0">
                    <a:moveTo>
                      <a:pt x="1392" y="1"/>
                    </a:moveTo>
                    <a:lnTo>
                      <a:pt x="0" y="1906"/>
                    </a:lnTo>
                    <a:lnTo>
                      <a:pt x="2784" y="1906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79" name="Google Shape;379;p35"/>
              <p:cNvSpPr/>
              <p:nvPr/>
            </p:nvSpPr>
            <p:spPr>
              <a:xfrm>
                <a:off x="8514266" y="1496032"/>
                <a:ext cx="337407" cy="231482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10" extrusionOk="0">
                    <a:moveTo>
                      <a:pt x="1392" y="1"/>
                    </a:moveTo>
                    <a:lnTo>
                      <a:pt x="0" y="1910"/>
                    </a:lnTo>
                    <a:lnTo>
                      <a:pt x="2784" y="1910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80" name="Google Shape;380;p35"/>
              <p:cNvSpPr/>
              <p:nvPr/>
            </p:nvSpPr>
            <p:spPr>
              <a:xfrm>
                <a:off x="8514266" y="1727393"/>
                <a:ext cx="337407" cy="230998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06" extrusionOk="0">
                    <a:moveTo>
                      <a:pt x="1392" y="1"/>
                    </a:moveTo>
                    <a:lnTo>
                      <a:pt x="0" y="1906"/>
                    </a:lnTo>
                    <a:lnTo>
                      <a:pt x="2784" y="1906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81" name="Google Shape;381;p35"/>
              <p:cNvSpPr/>
              <p:nvPr/>
            </p:nvSpPr>
            <p:spPr>
              <a:xfrm>
                <a:off x="8514266" y="1958270"/>
                <a:ext cx="337407" cy="231482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10" extrusionOk="0">
                    <a:moveTo>
                      <a:pt x="1392" y="1"/>
                    </a:moveTo>
                    <a:lnTo>
                      <a:pt x="0" y="1909"/>
                    </a:lnTo>
                    <a:lnTo>
                      <a:pt x="2784" y="1909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382" name="Google Shape;382;p35"/>
            <p:cNvSpPr/>
            <p:nvPr/>
          </p:nvSpPr>
          <p:spPr>
            <a:xfrm rot="-5400000" flipH="1">
              <a:off x="-946474" y="3790475"/>
              <a:ext cx="2242956" cy="350011"/>
            </a:xfrm>
            <a:custGeom>
              <a:avLst/>
              <a:gdLst/>
              <a:ahLst/>
              <a:cxnLst/>
              <a:rect l="l" t="t" r="r" b="b"/>
              <a:pathLst>
                <a:path w="18507" h="2888" extrusionOk="0">
                  <a:moveTo>
                    <a:pt x="1" y="1"/>
                  </a:moveTo>
                  <a:cubicBezTo>
                    <a:pt x="437" y="831"/>
                    <a:pt x="1083" y="1549"/>
                    <a:pt x="1872" y="2053"/>
                  </a:cubicBezTo>
                  <a:cubicBezTo>
                    <a:pt x="2736" y="2601"/>
                    <a:pt x="3760" y="2887"/>
                    <a:pt x="4782" y="2887"/>
                  </a:cubicBezTo>
                  <a:cubicBezTo>
                    <a:pt x="5270" y="2887"/>
                    <a:pt x="5757" y="2822"/>
                    <a:pt x="6227" y="2689"/>
                  </a:cubicBezTo>
                  <a:cubicBezTo>
                    <a:pt x="7227" y="2403"/>
                    <a:pt x="8146" y="1832"/>
                    <a:pt x="9177" y="1682"/>
                  </a:cubicBezTo>
                  <a:cubicBezTo>
                    <a:pt x="9376" y="1653"/>
                    <a:pt x="9575" y="1640"/>
                    <a:pt x="9773" y="1640"/>
                  </a:cubicBezTo>
                  <a:cubicBezTo>
                    <a:pt x="11106" y="1640"/>
                    <a:pt x="12423" y="2218"/>
                    <a:pt x="13773" y="2298"/>
                  </a:cubicBezTo>
                  <a:cubicBezTo>
                    <a:pt x="13869" y="2304"/>
                    <a:pt x="13964" y="2306"/>
                    <a:pt x="14059" y="2306"/>
                  </a:cubicBezTo>
                  <a:cubicBezTo>
                    <a:pt x="15793" y="2306"/>
                    <a:pt x="17467" y="1382"/>
                    <a:pt x="18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3" name="Google Shape;383;p35"/>
            <p:cNvSpPr/>
            <p:nvPr/>
          </p:nvSpPr>
          <p:spPr>
            <a:xfrm rot="10800000">
              <a:off x="5366582" y="3823238"/>
              <a:ext cx="3777462" cy="1364799"/>
            </a:xfrm>
            <a:custGeom>
              <a:avLst/>
              <a:gdLst/>
              <a:ahLst/>
              <a:cxnLst/>
              <a:rect l="l" t="t" r="r" b="b"/>
              <a:pathLst>
                <a:path w="61918" h="22371" extrusionOk="0">
                  <a:moveTo>
                    <a:pt x="1" y="0"/>
                  </a:moveTo>
                  <a:lnTo>
                    <a:pt x="1" y="19582"/>
                  </a:lnTo>
                  <a:cubicBezTo>
                    <a:pt x="2348" y="19298"/>
                    <a:pt x="4561" y="19170"/>
                    <a:pt x="6829" y="19170"/>
                  </a:cubicBezTo>
                  <a:cubicBezTo>
                    <a:pt x="14097" y="19170"/>
                    <a:pt x="21932" y="20484"/>
                    <a:pt x="36559" y="22179"/>
                  </a:cubicBezTo>
                  <a:cubicBezTo>
                    <a:pt x="37673" y="22308"/>
                    <a:pt x="38754" y="22370"/>
                    <a:pt x="39802" y="22370"/>
                  </a:cubicBezTo>
                  <a:cubicBezTo>
                    <a:pt x="52890" y="22370"/>
                    <a:pt x="60749" y="12589"/>
                    <a:pt x="619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84" name="Google Shape;384;p35"/>
          <p:cNvSpPr txBox="1">
            <a:spLocks noGrp="1"/>
          </p:cNvSpPr>
          <p:nvPr>
            <p:ph type="title"/>
          </p:nvPr>
        </p:nvSpPr>
        <p:spPr>
          <a:xfrm>
            <a:off x="1177350" y="445025"/>
            <a:ext cx="67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35"/>
          <p:cNvSpPr txBox="1">
            <a:spLocks noGrp="1"/>
          </p:cNvSpPr>
          <p:nvPr>
            <p:ph type="subTitle" idx="1"/>
          </p:nvPr>
        </p:nvSpPr>
        <p:spPr>
          <a:xfrm>
            <a:off x="2193150" y="1083200"/>
            <a:ext cx="4757700" cy="12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481034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6"/>
          <p:cNvSpPr/>
          <p:nvPr/>
        </p:nvSpPr>
        <p:spPr>
          <a:xfrm rot="10800000">
            <a:off x="7353624" y="-2"/>
            <a:ext cx="2290182" cy="1835829"/>
          </a:xfrm>
          <a:custGeom>
            <a:avLst/>
            <a:gdLst/>
            <a:ahLst/>
            <a:cxnLst/>
            <a:rect l="l" t="t" r="r" b="b"/>
            <a:pathLst>
              <a:path w="63047" h="50539" extrusionOk="0">
                <a:moveTo>
                  <a:pt x="12202" y="0"/>
                </a:moveTo>
                <a:cubicBezTo>
                  <a:pt x="9265" y="0"/>
                  <a:pt x="6469" y="237"/>
                  <a:pt x="3876" y="616"/>
                </a:cubicBezTo>
                <a:cubicBezTo>
                  <a:pt x="2569" y="805"/>
                  <a:pt x="1276" y="1048"/>
                  <a:pt x="1" y="1336"/>
                </a:cubicBezTo>
                <a:lnTo>
                  <a:pt x="1" y="50538"/>
                </a:lnTo>
                <a:lnTo>
                  <a:pt x="61918" y="50538"/>
                </a:lnTo>
                <a:cubicBezTo>
                  <a:pt x="63046" y="38393"/>
                  <a:pt x="57947" y="23633"/>
                  <a:pt x="45302" y="12529"/>
                </a:cubicBezTo>
                <a:cubicBezTo>
                  <a:pt x="34285" y="2850"/>
                  <a:pt x="22391" y="0"/>
                  <a:pt x="12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88" name="Google Shape;388;p36"/>
          <p:cNvSpPr/>
          <p:nvPr/>
        </p:nvSpPr>
        <p:spPr>
          <a:xfrm flipH="1">
            <a:off x="5821300" y="2791197"/>
            <a:ext cx="6063998" cy="2423161"/>
          </a:xfrm>
          <a:custGeom>
            <a:avLst/>
            <a:gdLst/>
            <a:ahLst/>
            <a:cxnLst/>
            <a:rect l="l" t="t" r="r" b="b"/>
            <a:pathLst>
              <a:path w="38804" h="15506" extrusionOk="0">
                <a:moveTo>
                  <a:pt x="18372" y="1"/>
                </a:moveTo>
                <a:cubicBezTo>
                  <a:pt x="15851" y="1"/>
                  <a:pt x="13315" y="1007"/>
                  <a:pt x="11592" y="2856"/>
                </a:cubicBezTo>
                <a:cubicBezTo>
                  <a:pt x="10378" y="4162"/>
                  <a:pt x="9486" y="5874"/>
                  <a:pt x="7880" y="6653"/>
                </a:cubicBezTo>
                <a:cubicBezTo>
                  <a:pt x="6924" y="7115"/>
                  <a:pt x="5829" y="7184"/>
                  <a:pt x="4811" y="7500"/>
                </a:cubicBezTo>
                <a:cubicBezTo>
                  <a:pt x="3205" y="8000"/>
                  <a:pt x="1810" y="9143"/>
                  <a:pt x="1008" y="10620"/>
                </a:cubicBezTo>
                <a:cubicBezTo>
                  <a:pt x="204" y="12096"/>
                  <a:pt x="0" y="13889"/>
                  <a:pt x="457" y="15505"/>
                </a:cubicBezTo>
                <a:lnTo>
                  <a:pt x="37742" y="15244"/>
                </a:lnTo>
                <a:cubicBezTo>
                  <a:pt x="37753" y="15310"/>
                  <a:pt x="37792" y="15337"/>
                  <a:pt x="37844" y="15337"/>
                </a:cubicBezTo>
                <a:cubicBezTo>
                  <a:pt x="37956" y="15337"/>
                  <a:pt x="38124" y="15208"/>
                  <a:pt x="38171" y="15070"/>
                </a:cubicBezTo>
                <a:cubicBezTo>
                  <a:pt x="38804" y="13270"/>
                  <a:pt x="38259" y="11229"/>
                  <a:pt x="37238" y="9619"/>
                </a:cubicBezTo>
                <a:cubicBezTo>
                  <a:pt x="36589" y="8595"/>
                  <a:pt x="35707" y="7663"/>
                  <a:pt x="34575" y="7228"/>
                </a:cubicBezTo>
                <a:cubicBezTo>
                  <a:pt x="33829" y="6942"/>
                  <a:pt x="33017" y="6887"/>
                  <a:pt x="32227" y="6744"/>
                </a:cubicBezTo>
                <a:cubicBezTo>
                  <a:pt x="31046" y="6534"/>
                  <a:pt x="29900" y="6125"/>
                  <a:pt x="28852" y="5540"/>
                </a:cubicBezTo>
                <a:cubicBezTo>
                  <a:pt x="26453" y="4203"/>
                  <a:pt x="24613" y="1978"/>
                  <a:pt x="22125" y="815"/>
                </a:cubicBezTo>
                <a:cubicBezTo>
                  <a:pt x="20952" y="265"/>
                  <a:pt x="19664" y="1"/>
                  <a:pt x="183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89" name="Google Shape;389;p36"/>
          <p:cNvSpPr/>
          <p:nvPr/>
        </p:nvSpPr>
        <p:spPr>
          <a:xfrm flipH="1">
            <a:off x="0" y="3871925"/>
            <a:ext cx="1860350" cy="1271575"/>
          </a:xfrm>
          <a:custGeom>
            <a:avLst/>
            <a:gdLst/>
            <a:ahLst/>
            <a:cxnLst/>
            <a:rect l="l" t="t" r="r" b="b"/>
            <a:pathLst>
              <a:path w="74414" h="50863" extrusionOk="0">
                <a:moveTo>
                  <a:pt x="74414" y="1"/>
                </a:moveTo>
                <a:cubicBezTo>
                  <a:pt x="60793" y="2474"/>
                  <a:pt x="62458" y="21209"/>
                  <a:pt x="51638" y="31541"/>
                </a:cubicBezTo>
                <a:cubicBezTo>
                  <a:pt x="46844" y="36117"/>
                  <a:pt x="42403" y="37136"/>
                  <a:pt x="37698" y="37136"/>
                </a:cubicBezTo>
                <a:cubicBezTo>
                  <a:pt x="33921" y="37136"/>
                  <a:pt x="29973" y="36479"/>
                  <a:pt x="25538" y="36479"/>
                </a:cubicBezTo>
                <a:cubicBezTo>
                  <a:pt x="21627" y="36479"/>
                  <a:pt x="17336" y="36990"/>
                  <a:pt x="12447" y="38913"/>
                </a:cubicBezTo>
                <a:cubicBezTo>
                  <a:pt x="5725" y="41560"/>
                  <a:pt x="1648" y="45953"/>
                  <a:pt x="0" y="50862"/>
                </a:cubicBezTo>
                <a:lnTo>
                  <a:pt x="74414" y="50862"/>
                </a:lnTo>
                <a:lnTo>
                  <a:pt x="744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90" name="Google Shape;390;p36"/>
          <p:cNvSpPr/>
          <p:nvPr/>
        </p:nvSpPr>
        <p:spPr>
          <a:xfrm>
            <a:off x="271119" y="212480"/>
            <a:ext cx="595618" cy="572703"/>
          </a:xfrm>
          <a:custGeom>
            <a:avLst/>
            <a:gdLst/>
            <a:ahLst/>
            <a:cxnLst/>
            <a:rect l="l" t="t" r="r" b="b"/>
            <a:pathLst>
              <a:path w="3359" h="3230" extrusionOk="0">
                <a:moveTo>
                  <a:pt x="3358" y="1"/>
                </a:moveTo>
                <a:lnTo>
                  <a:pt x="0" y="1212"/>
                </a:lnTo>
                <a:lnTo>
                  <a:pt x="1800" y="3229"/>
                </a:lnTo>
                <a:lnTo>
                  <a:pt x="335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91" name="Google Shape;391;p36"/>
          <p:cNvSpPr txBox="1">
            <a:spLocks noGrp="1"/>
          </p:cNvSpPr>
          <p:nvPr>
            <p:ph type="title"/>
          </p:nvPr>
        </p:nvSpPr>
        <p:spPr>
          <a:xfrm>
            <a:off x="1177350" y="445025"/>
            <a:ext cx="67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671235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Title and text 7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oogle Shape;393;p37"/>
          <p:cNvGrpSpPr/>
          <p:nvPr/>
        </p:nvGrpSpPr>
        <p:grpSpPr>
          <a:xfrm>
            <a:off x="-152410" y="0"/>
            <a:ext cx="9338910" cy="5221448"/>
            <a:chOff x="-152410" y="0"/>
            <a:chExt cx="9338910" cy="5221448"/>
          </a:xfrm>
        </p:grpSpPr>
        <p:sp>
          <p:nvSpPr>
            <p:cNvPr id="394" name="Google Shape;394;p37"/>
            <p:cNvSpPr/>
            <p:nvPr/>
          </p:nvSpPr>
          <p:spPr>
            <a:xfrm rot="10800000" flipH="1">
              <a:off x="-152410" y="3991667"/>
              <a:ext cx="1579980" cy="1217639"/>
            </a:xfrm>
            <a:custGeom>
              <a:avLst/>
              <a:gdLst/>
              <a:ahLst/>
              <a:cxnLst/>
              <a:rect l="l" t="t" r="r" b="b"/>
              <a:pathLst>
                <a:path w="50612" h="39005" extrusionOk="0">
                  <a:moveTo>
                    <a:pt x="0" y="1"/>
                  </a:moveTo>
                  <a:lnTo>
                    <a:pt x="0" y="38373"/>
                  </a:lnTo>
                  <a:cubicBezTo>
                    <a:pt x="2481" y="38795"/>
                    <a:pt x="4983" y="39004"/>
                    <a:pt x="7479" y="39004"/>
                  </a:cubicBezTo>
                  <a:cubicBezTo>
                    <a:pt x="18546" y="39004"/>
                    <a:pt x="29478" y="34879"/>
                    <a:pt x="37820" y="26821"/>
                  </a:cubicBezTo>
                  <a:cubicBezTo>
                    <a:pt x="46532" y="18405"/>
                    <a:pt x="50612" y="7535"/>
                    <a:pt x="484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395" name="Google Shape;395;p37"/>
            <p:cNvGrpSpPr/>
            <p:nvPr/>
          </p:nvGrpSpPr>
          <p:grpSpPr>
            <a:xfrm>
              <a:off x="5389067" y="959790"/>
              <a:ext cx="3797433" cy="4261658"/>
              <a:chOff x="5389067" y="959790"/>
              <a:chExt cx="3797433" cy="4261658"/>
            </a:xfrm>
          </p:grpSpPr>
          <p:sp>
            <p:nvSpPr>
              <p:cNvPr id="396" name="Google Shape;396;p37"/>
              <p:cNvSpPr/>
              <p:nvPr/>
            </p:nvSpPr>
            <p:spPr>
              <a:xfrm flipH="1">
                <a:off x="5389067" y="1848905"/>
                <a:ext cx="3797433" cy="3372543"/>
              </a:xfrm>
              <a:custGeom>
                <a:avLst/>
                <a:gdLst/>
                <a:ahLst/>
                <a:cxnLst/>
                <a:rect l="l" t="t" r="r" b="b"/>
                <a:pathLst>
                  <a:path w="13583" h="12063" extrusionOk="0">
                    <a:moveTo>
                      <a:pt x="5144" y="1"/>
                    </a:moveTo>
                    <a:cubicBezTo>
                      <a:pt x="4965" y="1"/>
                      <a:pt x="4788" y="15"/>
                      <a:pt x="4614" y="42"/>
                    </a:cubicBezTo>
                    <a:cubicBezTo>
                      <a:pt x="3179" y="267"/>
                      <a:pt x="2097" y="1206"/>
                      <a:pt x="1028" y="2110"/>
                    </a:cubicBezTo>
                    <a:cubicBezTo>
                      <a:pt x="718" y="2369"/>
                      <a:pt x="358" y="2611"/>
                      <a:pt x="1" y="2856"/>
                    </a:cubicBezTo>
                    <a:lnTo>
                      <a:pt x="1" y="12063"/>
                    </a:lnTo>
                    <a:lnTo>
                      <a:pt x="4213" y="12063"/>
                    </a:lnTo>
                    <a:cubicBezTo>
                      <a:pt x="4399" y="11297"/>
                      <a:pt x="4787" y="10607"/>
                      <a:pt x="5424" y="10147"/>
                    </a:cubicBezTo>
                    <a:cubicBezTo>
                      <a:pt x="6502" y="9357"/>
                      <a:pt x="7956" y="9436"/>
                      <a:pt x="9289" y="9361"/>
                    </a:cubicBezTo>
                    <a:cubicBezTo>
                      <a:pt x="10432" y="9296"/>
                      <a:pt x="11633" y="9058"/>
                      <a:pt x="12470" y="8275"/>
                    </a:cubicBezTo>
                    <a:cubicBezTo>
                      <a:pt x="13307" y="7496"/>
                      <a:pt x="13582" y="6034"/>
                      <a:pt x="12783" y="5217"/>
                    </a:cubicBezTo>
                    <a:cubicBezTo>
                      <a:pt x="11722" y="4135"/>
                      <a:pt x="9616" y="4775"/>
                      <a:pt x="8636" y="3621"/>
                    </a:cubicBezTo>
                    <a:cubicBezTo>
                      <a:pt x="8115" y="3013"/>
                      <a:pt x="8122" y="2118"/>
                      <a:pt x="7755" y="1407"/>
                    </a:cubicBezTo>
                    <a:cubicBezTo>
                      <a:pt x="7277" y="481"/>
                      <a:pt x="6199" y="1"/>
                      <a:pt x="51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97" name="Google Shape;397;p37"/>
              <p:cNvSpPr/>
              <p:nvPr/>
            </p:nvSpPr>
            <p:spPr>
              <a:xfrm>
                <a:off x="8591236" y="959790"/>
                <a:ext cx="378089" cy="363569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3230" extrusionOk="0">
                    <a:moveTo>
                      <a:pt x="3358" y="1"/>
                    </a:moveTo>
                    <a:lnTo>
                      <a:pt x="0" y="1212"/>
                    </a:lnTo>
                    <a:lnTo>
                      <a:pt x="1800" y="3229"/>
                    </a:lnTo>
                    <a:lnTo>
                      <a:pt x="335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398" name="Google Shape;398;p37"/>
            <p:cNvSpPr/>
            <p:nvPr/>
          </p:nvSpPr>
          <p:spPr>
            <a:xfrm>
              <a:off x="4655007" y="0"/>
              <a:ext cx="4130762" cy="644602"/>
            </a:xfrm>
            <a:custGeom>
              <a:avLst/>
              <a:gdLst/>
              <a:ahLst/>
              <a:cxnLst/>
              <a:rect l="l" t="t" r="r" b="b"/>
              <a:pathLst>
                <a:path w="18507" h="2888" extrusionOk="0">
                  <a:moveTo>
                    <a:pt x="1" y="1"/>
                  </a:moveTo>
                  <a:cubicBezTo>
                    <a:pt x="437" y="831"/>
                    <a:pt x="1083" y="1549"/>
                    <a:pt x="1872" y="2053"/>
                  </a:cubicBezTo>
                  <a:cubicBezTo>
                    <a:pt x="2736" y="2601"/>
                    <a:pt x="3760" y="2887"/>
                    <a:pt x="4782" y="2887"/>
                  </a:cubicBezTo>
                  <a:cubicBezTo>
                    <a:pt x="5270" y="2887"/>
                    <a:pt x="5757" y="2822"/>
                    <a:pt x="6227" y="2689"/>
                  </a:cubicBezTo>
                  <a:cubicBezTo>
                    <a:pt x="7227" y="2403"/>
                    <a:pt x="8146" y="1832"/>
                    <a:pt x="9177" y="1682"/>
                  </a:cubicBezTo>
                  <a:cubicBezTo>
                    <a:pt x="9376" y="1653"/>
                    <a:pt x="9575" y="1640"/>
                    <a:pt x="9773" y="1640"/>
                  </a:cubicBezTo>
                  <a:cubicBezTo>
                    <a:pt x="11106" y="1640"/>
                    <a:pt x="12423" y="2218"/>
                    <a:pt x="13773" y="2298"/>
                  </a:cubicBezTo>
                  <a:cubicBezTo>
                    <a:pt x="13869" y="2304"/>
                    <a:pt x="13964" y="2306"/>
                    <a:pt x="14059" y="2306"/>
                  </a:cubicBezTo>
                  <a:cubicBezTo>
                    <a:pt x="15793" y="2306"/>
                    <a:pt x="17467" y="1382"/>
                    <a:pt x="185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99" name="Google Shape;399;p37"/>
          <p:cNvSpPr txBox="1">
            <a:spLocks noGrp="1"/>
          </p:cNvSpPr>
          <p:nvPr>
            <p:ph type="subTitle" idx="1"/>
          </p:nvPr>
        </p:nvSpPr>
        <p:spPr>
          <a:xfrm>
            <a:off x="1177500" y="2148875"/>
            <a:ext cx="2648100" cy="46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00"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0" name="Google Shape;400;p37"/>
          <p:cNvSpPr txBox="1">
            <a:spLocks noGrp="1"/>
          </p:cNvSpPr>
          <p:nvPr>
            <p:ph type="body" idx="2"/>
          </p:nvPr>
        </p:nvSpPr>
        <p:spPr>
          <a:xfrm>
            <a:off x="1177498" y="2701950"/>
            <a:ext cx="3160800" cy="10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834717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Title and text 8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8"/>
          <p:cNvSpPr txBox="1">
            <a:spLocks noGrp="1"/>
          </p:cNvSpPr>
          <p:nvPr>
            <p:ph type="title"/>
          </p:nvPr>
        </p:nvSpPr>
        <p:spPr>
          <a:xfrm>
            <a:off x="1177350" y="445025"/>
            <a:ext cx="67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03" name="Google Shape;403;p38"/>
          <p:cNvGrpSpPr/>
          <p:nvPr/>
        </p:nvGrpSpPr>
        <p:grpSpPr>
          <a:xfrm>
            <a:off x="-3860422" y="0"/>
            <a:ext cx="13004386" cy="9553860"/>
            <a:chOff x="-3860422" y="0"/>
            <a:chExt cx="13004386" cy="9553860"/>
          </a:xfrm>
        </p:grpSpPr>
        <p:sp>
          <p:nvSpPr>
            <p:cNvPr id="404" name="Google Shape;404;p38"/>
            <p:cNvSpPr/>
            <p:nvPr/>
          </p:nvSpPr>
          <p:spPr>
            <a:xfrm rot="10800000">
              <a:off x="0" y="0"/>
              <a:ext cx="1860350" cy="1271575"/>
            </a:xfrm>
            <a:custGeom>
              <a:avLst/>
              <a:gdLst/>
              <a:ahLst/>
              <a:cxnLst/>
              <a:rect l="l" t="t" r="r" b="b"/>
              <a:pathLst>
                <a:path w="74414" h="50863" extrusionOk="0">
                  <a:moveTo>
                    <a:pt x="74414" y="1"/>
                  </a:moveTo>
                  <a:cubicBezTo>
                    <a:pt x="60793" y="2474"/>
                    <a:pt x="62458" y="21209"/>
                    <a:pt x="51638" y="31541"/>
                  </a:cubicBezTo>
                  <a:cubicBezTo>
                    <a:pt x="46844" y="36117"/>
                    <a:pt x="42403" y="37136"/>
                    <a:pt x="37698" y="37136"/>
                  </a:cubicBezTo>
                  <a:cubicBezTo>
                    <a:pt x="33921" y="37136"/>
                    <a:pt x="29973" y="36479"/>
                    <a:pt x="25538" y="36479"/>
                  </a:cubicBezTo>
                  <a:cubicBezTo>
                    <a:pt x="21627" y="36479"/>
                    <a:pt x="17336" y="36990"/>
                    <a:pt x="12447" y="38913"/>
                  </a:cubicBezTo>
                  <a:cubicBezTo>
                    <a:pt x="5725" y="41560"/>
                    <a:pt x="1648" y="45953"/>
                    <a:pt x="0" y="50862"/>
                  </a:cubicBezTo>
                  <a:lnTo>
                    <a:pt x="74414" y="50862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5" name="Google Shape;405;p38"/>
            <p:cNvSpPr/>
            <p:nvPr/>
          </p:nvSpPr>
          <p:spPr>
            <a:xfrm>
              <a:off x="-25" y="4272475"/>
              <a:ext cx="9143989" cy="860614"/>
            </a:xfrm>
            <a:custGeom>
              <a:avLst/>
              <a:gdLst/>
              <a:ahLst/>
              <a:cxnLst/>
              <a:rect l="l" t="t" r="r" b="b"/>
              <a:pathLst>
                <a:path w="69963" h="11820" extrusionOk="0">
                  <a:moveTo>
                    <a:pt x="1" y="0"/>
                  </a:moveTo>
                  <a:lnTo>
                    <a:pt x="1" y="11820"/>
                  </a:lnTo>
                  <a:lnTo>
                    <a:pt x="69962" y="11820"/>
                  </a:lnTo>
                  <a:lnTo>
                    <a:pt x="69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6" name="Google Shape;406;p38"/>
            <p:cNvSpPr/>
            <p:nvPr/>
          </p:nvSpPr>
          <p:spPr>
            <a:xfrm rot="3600617">
              <a:off x="-2990262" y="3929040"/>
              <a:ext cx="4754679" cy="4754939"/>
            </a:xfrm>
            <a:prstGeom prst="blockArc">
              <a:avLst>
                <a:gd name="adj1" fmla="val 10800000"/>
                <a:gd name="adj2" fmla="val 1513511"/>
                <a:gd name="adj3" fmla="val 191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07" name="Google Shape;407;p38"/>
          <p:cNvSpPr/>
          <p:nvPr/>
        </p:nvSpPr>
        <p:spPr>
          <a:xfrm>
            <a:off x="6056916" y="2983037"/>
            <a:ext cx="3160735" cy="2160406"/>
          </a:xfrm>
          <a:custGeom>
            <a:avLst/>
            <a:gdLst/>
            <a:ahLst/>
            <a:cxnLst/>
            <a:rect l="l" t="t" r="r" b="b"/>
            <a:pathLst>
              <a:path w="74414" h="50863" extrusionOk="0">
                <a:moveTo>
                  <a:pt x="74414" y="1"/>
                </a:moveTo>
                <a:cubicBezTo>
                  <a:pt x="60793" y="2474"/>
                  <a:pt x="62458" y="21209"/>
                  <a:pt x="51638" y="31541"/>
                </a:cubicBezTo>
                <a:cubicBezTo>
                  <a:pt x="46844" y="36117"/>
                  <a:pt x="42403" y="37136"/>
                  <a:pt x="37698" y="37136"/>
                </a:cubicBezTo>
                <a:cubicBezTo>
                  <a:pt x="33921" y="37136"/>
                  <a:pt x="29973" y="36479"/>
                  <a:pt x="25538" y="36479"/>
                </a:cubicBezTo>
                <a:cubicBezTo>
                  <a:pt x="21627" y="36479"/>
                  <a:pt x="17336" y="36990"/>
                  <a:pt x="12447" y="38913"/>
                </a:cubicBezTo>
                <a:cubicBezTo>
                  <a:pt x="5725" y="41560"/>
                  <a:pt x="1648" y="45953"/>
                  <a:pt x="0" y="50862"/>
                </a:cubicBezTo>
                <a:lnTo>
                  <a:pt x="74414" y="50862"/>
                </a:lnTo>
                <a:lnTo>
                  <a:pt x="7441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08" name="Google Shape;408;p38"/>
          <p:cNvSpPr/>
          <p:nvPr/>
        </p:nvSpPr>
        <p:spPr>
          <a:xfrm rot="10800000" flipH="1">
            <a:off x="7197425" y="-44541"/>
            <a:ext cx="1999690" cy="1366816"/>
          </a:xfrm>
          <a:custGeom>
            <a:avLst/>
            <a:gdLst/>
            <a:ahLst/>
            <a:cxnLst/>
            <a:rect l="l" t="t" r="r" b="b"/>
            <a:pathLst>
              <a:path w="74414" h="50863" extrusionOk="0">
                <a:moveTo>
                  <a:pt x="74414" y="1"/>
                </a:moveTo>
                <a:cubicBezTo>
                  <a:pt x="60793" y="2474"/>
                  <a:pt x="62458" y="21209"/>
                  <a:pt x="51638" y="31541"/>
                </a:cubicBezTo>
                <a:cubicBezTo>
                  <a:pt x="46844" y="36117"/>
                  <a:pt x="42403" y="37136"/>
                  <a:pt x="37698" y="37136"/>
                </a:cubicBezTo>
                <a:cubicBezTo>
                  <a:pt x="33921" y="37136"/>
                  <a:pt x="29973" y="36479"/>
                  <a:pt x="25538" y="36479"/>
                </a:cubicBezTo>
                <a:cubicBezTo>
                  <a:pt x="21627" y="36479"/>
                  <a:pt x="17336" y="36990"/>
                  <a:pt x="12447" y="38913"/>
                </a:cubicBezTo>
                <a:cubicBezTo>
                  <a:pt x="5725" y="41560"/>
                  <a:pt x="1648" y="45953"/>
                  <a:pt x="0" y="50862"/>
                </a:cubicBezTo>
                <a:lnTo>
                  <a:pt x="74414" y="50862"/>
                </a:lnTo>
                <a:lnTo>
                  <a:pt x="7441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09" name="Google Shape;409;p38"/>
          <p:cNvSpPr txBox="1">
            <a:spLocks noGrp="1"/>
          </p:cNvSpPr>
          <p:nvPr>
            <p:ph type="body" idx="1"/>
          </p:nvPr>
        </p:nvSpPr>
        <p:spPr>
          <a:xfrm>
            <a:off x="4704675" y="1506975"/>
            <a:ext cx="3384000" cy="25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/>
            </a:lvl1pPr>
            <a:lvl2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/>
            </a:lvl2pPr>
            <a:lvl3pPr marL="1371600" lvl="2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/>
            </a:lvl3pPr>
            <a:lvl4pPr marL="1828800" lvl="3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/>
            </a:lvl4pPr>
            <a:lvl5pPr marL="2286000" lvl="4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/>
            </a:lvl5pPr>
            <a:lvl6pPr marL="2743200" lvl="5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/>
            </a:lvl6pPr>
            <a:lvl7pPr marL="3200400" lvl="6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/>
            </a:lvl7pPr>
            <a:lvl8pPr marL="3657600" lvl="7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/>
            </a:lvl8pPr>
            <a:lvl9pPr marL="4114800" lvl="8" indent="-317500" algn="l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67125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Title and text 9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9"/>
          <p:cNvSpPr txBox="1">
            <a:spLocks noGrp="1"/>
          </p:cNvSpPr>
          <p:nvPr>
            <p:ph type="title"/>
          </p:nvPr>
        </p:nvSpPr>
        <p:spPr>
          <a:xfrm>
            <a:off x="1177350" y="445025"/>
            <a:ext cx="67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39"/>
          <p:cNvSpPr txBox="1">
            <a:spLocks noGrp="1"/>
          </p:cNvSpPr>
          <p:nvPr>
            <p:ph type="body" idx="1"/>
          </p:nvPr>
        </p:nvSpPr>
        <p:spPr>
          <a:xfrm>
            <a:off x="2125950" y="3870950"/>
            <a:ext cx="48921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/>
            </a:lvl1pPr>
            <a:lvl2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/>
            </a:lvl2pPr>
            <a:lvl3pPr marL="1371600" lvl="2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/>
            </a:lvl3pPr>
            <a:lvl4pPr marL="1828800" lvl="3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/>
            </a:lvl4pPr>
            <a:lvl5pPr marL="2286000" lvl="4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/>
            </a:lvl5pPr>
            <a:lvl6pPr marL="2743200" lvl="5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/>
            </a:lvl6pPr>
            <a:lvl7pPr marL="3200400" lvl="6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/>
            </a:lvl7pPr>
            <a:lvl8pPr marL="3657600" lvl="7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/>
            </a:lvl8pPr>
            <a:lvl9pPr marL="4114800" lvl="8" indent="-317500" algn="l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Char char="■"/>
              <a:defRPr/>
            </a:lvl9pPr>
          </a:lstStyle>
          <a:p>
            <a:endParaRPr/>
          </a:p>
        </p:txBody>
      </p:sp>
      <p:grpSp>
        <p:nvGrpSpPr>
          <p:cNvPr id="413" name="Google Shape;413;p39"/>
          <p:cNvGrpSpPr/>
          <p:nvPr/>
        </p:nvGrpSpPr>
        <p:grpSpPr>
          <a:xfrm rot="-5400000" flipH="1">
            <a:off x="8363971" y="-185970"/>
            <a:ext cx="337407" cy="924597"/>
            <a:chOff x="8514266" y="1265155"/>
            <a:chExt cx="337407" cy="924597"/>
          </a:xfrm>
        </p:grpSpPr>
        <p:sp>
          <p:nvSpPr>
            <p:cNvPr id="414" name="Google Shape;414;p39"/>
            <p:cNvSpPr/>
            <p:nvPr/>
          </p:nvSpPr>
          <p:spPr>
            <a:xfrm>
              <a:off x="8514266" y="1265155"/>
              <a:ext cx="337407" cy="230998"/>
            </a:xfrm>
            <a:custGeom>
              <a:avLst/>
              <a:gdLst/>
              <a:ahLst/>
              <a:cxnLst/>
              <a:rect l="l" t="t" r="r" b="b"/>
              <a:pathLst>
                <a:path w="2784" h="1906" extrusionOk="0">
                  <a:moveTo>
                    <a:pt x="1392" y="1"/>
                  </a:moveTo>
                  <a:lnTo>
                    <a:pt x="0" y="1906"/>
                  </a:lnTo>
                  <a:lnTo>
                    <a:pt x="2784" y="1906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8514266" y="1496032"/>
              <a:ext cx="337407" cy="231482"/>
            </a:xfrm>
            <a:custGeom>
              <a:avLst/>
              <a:gdLst/>
              <a:ahLst/>
              <a:cxnLst/>
              <a:rect l="l" t="t" r="r" b="b"/>
              <a:pathLst>
                <a:path w="2784" h="1910" extrusionOk="0">
                  <a:moveTo>
                    <a:pt x="1392" y="1"/>
                  </a:moveTo>
                  <a:lnTo>
                    <a:pt x="0" y="1910"/>
                  </a:lnTo>
                  <a:lnTo>
                    <a:pt x="2784" y="1910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8514266" y="1727393"/>
              <a:ext cx="337407" cy="230998"/>
            </a:xfrm>
            <a:custGeom>
              <a:avLst/>
              <a:gdLst/>
              <a:ahLst/>
              <a:cxnLst/>
              <a:rect l="l" t="t" r="r" b="b"/>
              <a:pathLst>
                <a:path w="2784" h="1906" extrusionOk="0">
                  <a:moveTo>
                    <a:pt x="1392" y="1"/>
                  </a:moveTo>
                  <a:lnTo>
                    <a:pt x="0" y="1906"/>
                  </a:lnTo>
                  <a:lnTo>
                    <a:pt x="2784" y="1906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8514266" y="1958270"/>
              <a:ext cx="337407" cy="231482"/>
            </a:xfrm>
            <a:custGeom>
              <a:avLst/>
              <a:gdLst/>
              <a:ahLst/>
              <a:cxnLst/>
              <a:rect l="l" t="t" r="r" b="b"/>
              <a:pathLst>
                <a:path w="2784" h="1910" extrusionOk="0">
                  <a:moveTo>
                    <a:pt x="1392" y="1"/>
                  </a:moveTo>
                  <a:lnTo>
                    <a:pt x="0" y="1909"/>
                  </a:lnTo>
                  <a:lnTo>
                    <a:pt x="2784" y="1909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18" name="Google Shape;418;p39"/>
          <p:cNvSpPr/>
          <p:nvPr/>
        </p:nvSpPr>
        <p:spPr>
          <a:xfrm rot="-5400000" flipH="1">
            <a:off x="-946474" y="3790475"/>
            <a:ext cx="2242956" cy="350011"/>
          </a:xfrm>
          <a:custGeom>
            <a:avLst/>
            <a:gdLst/>
            <a:ahLst/>
            <a:cxnLst/>
            <a:rect l="l" t="t" r="r" b="b"/>
            <a:pathLst>
              <a:path w="18507" h="2888" extrusionOk="0">
                <a:moveTo>
                  <a:pt x="1" y="1"/>
                </a:moveTo>
                <a:cubicBezTo>
                  <a:pt x="437" y="831"/>
                  <a:pt x="1083" y="1549"/>
                  <a:pt x="1872" y="2053"/>
                </a:cubicBezTo>
                <a:cubicBezTo>
                  <a:pt x="2736" y="2601"/>
                  <a:pt x="3760" y="2887"/>
                  <a:pt x="4782" y="2887"/>
                </a:cubicBezTo>
                <a:cubicBezTo>
                  <a:pt x="5270" y="2887"/>
                  <a:pt x="5757" y="2822"/>
                  <a:pt x="6227" y="2689"/>
                </a:cubicBezTo>
                <a:cubicBezTo>
                  <a:pt x="7227" y="2403"/>
                  <a:pt x="8146" y="1832"/>
                  <a:pt x="9177" y="1682"/>
                </a:cubicBezTo>
                <a:cubicBezTo>
                  <a:pt x="9376" y="1653"/>
                  <a:pt x="9575" y="1640"/>
                  <a:pt x="9773" y="1640"/>
                </a:cubicBezTo>
                <a:cubicBezTo>
                  <a:pt x="11106" y="1640"/>
                  <a:pt x="12423" y="2218"/>
                  <a:pt x="13773" y="2298"/>
                </a:cubicBezTo>
                <a:cubicBezTo>
                  <a:pt x="13869" y="2304"/>
                  <a:pt x="13964" y="2306"/>
                  <a:pt x="14059" y="2306"/>
                </a:cubicBezTo>
                <a:cubicBezTo>
                  <a:pt x="15793" y="2306"/>
                  <a:pt x="17467" y="1382"/>
                  <a:pt x="18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19" name="Google Shape;419;p39"/>
          <p:cNvSpPr/>
          <p:nvPr/>
        </p:nvSpPr>
        <p:spPr>
          <a:xfrm rot="5400000" flipH="1">
            <a:off x="6944307" y="3026813"/>
            <a:ext cx="3777462" cy="1364799"/>
          </a:xfrm>
          <a:custGeom>
            <a:avLst/>
            <a:gdLst/>
            <a:ahLst/>
            <a:cxnLst/>
            <a:rect l="l" t="t" r="r" b="b"/>
            <a:pathLst>
              <a:path w="61918" h="22371" extrusionOk="0">
                <a:moveTo>
                  <a:pt x="1" y="0"/>
                </a:moveTo>
                <a:lnTo>
                  <a:pt x="1" y="19582"/>
                </a:lnTo>
                <a:cubicBezTo>
                  <a:pt x="2348" y="19298"/>
                  <a:pt x="4561" y="19170"/>
                  <a:pt x="6829" y="19170"/>
                </a:cubicBezTo>
                <a:cubicBezTo>
                  <a:pt x="14097" y="19170"/>
                  <a:pt x="21932" y="20484"/>
                  <a:pt x="36559" y="22179"/>
                </a:cubicBezTo>
                <a:cubicBezTo>
                  <a:pt x="37673" y="22308"/>
                  <a:pt x="38754" y="22370"/>
                  <a:pt x="39802" y="22370"/>
                </a:cubicBezTo>
                <a:cubicBezTo>
                  <a:pt x="52890" y="22370"/>
                  <a:pt x="60749" y="12589"/>
                  <a:pt x="6191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0" name="Google Shape;420;p39"/>
          <p:cNvSpPr/>
          <p:nvPr/>
        </p:nvSpPr>
        <p:spPr>
          <a:xfrm rot="7199737">
            <a:off x="-1851981" y="-1577874"/>
            <a:ext cx="3112012" cy="3112162"/>
          </a:xfrm>
          <a:prstGeom prst="blockArc">
            <a:avLst>
              <a:gd name="adj1" fmla="val 10800000"/>
              <a:gd name="adj2" fmla="val 1513511"/>
              <a:gd name="adj3" fmla="val 1916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3297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MAIN_POINT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17"/>
          <p:cNvGrpSpPr/>
          <p:nvPr/>
        </p:nvGrpSpPr>
        <p:grpSpPr>
          <a:xfrm>
            <a:off x="-3860422" y="0"/>
            <a:ext cx="13004386" cy="9096660"/>
            <a:chOff x="-3860422" y="0"/>
            <a:chExt cx="13004386" cy="9096660"/>
          </a:xfrm>
        </p:grpSpPr>
        <p:sp>
          <p:nvSpPr>
            <p:cNvPr id="171" name="Google Shape;171;p17"/>
            <p:cNvSpPr/>
            <p:nvPr/>
          </p:nvSpPr>
          <p:spPr>
            <a:xfrm rot="10800000">
              <a:off x="0" y="0"/>
              <a:ext cx="1860350" cy="1271575"/>
            </a:xfrm>
            <a:custGeom>
              <a:avLst/>
              <a:gdLst/>
              <a:ahLst/>
              <a:cxnLst/>
              <a:rect l="l" t="t" r="r" b="b"/>
              <a:pathLst>
                <a:path w="74414" h="50863" extrusionOk="0">
                  <a:moveTo>
                    <a:pt x="74414" y="1"/>
                  </a:moveTo>
                  <a:cubicBezTo>
                    <a:pt x="60793" y="2474"/>
                    <a:pt x="62458" y="21209"/>
                    <a:pt x="51638" y="31541"/>
                  </a:cubicBezTo>
                  <a:cubicBezTo>
                    <a:pt x="46844" y="36117"/>
                    <a:pt x="42403" y="37136"/>
                    <a:pt x="37698" y="37136"/>
                  </a:cubicBezTo>
                  <a:cubicBezTo>
                    <a:pt x="33921" y="37136"/>
                    <a:pt x="29973" y="36479"/>
                    <a:pt x="25538" y="36479"/>
                  </a:cubicBezTo>
                  <a:cubicBezTo>
                    <a:pt x="21627" y="36479"/>
                    <a:pt x="17336" y="36990"/>
                    <a:pt x="12447" y="38913"/>
                  </a:cubicBezTo>
                  <a:cubicBezTo>
                    <a:pt x="5725" y="41560"/>
                    <a:pt x="1648" y="45953"/>
                    <a:pt x="0" y="50862"/>
                  </a:cubicBezTo>
                  <a:lnTo>
                    <a:pt x="74414" y="50862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7"/>
            <p:cNvSpPr/>
            <p:nvPr/>
          </p:nvSpPr>
          <p:spPr>
            <a:xfrm>
              <a:off x="-25" y="4272475"/>
              <a:ext cx="9143989" cy="860614"/>
            </a:xfrm>
            <a:custGeom>
              <a:avLst/>
              <a:gdLst/>
              <a:ahLst/>
              <a:cxnLst/>
              <a:rect l="l" t="t" r="r" b="b"/>
              <a:pathLst>
                <a:path w="69963" h="11820" extrusionOk="0">
                  <a:moveTo>
                    <a:pt x="1" y="0"/>
                  </a:moveTo>
                  <a:lnTo>
                    <a:pt x="1" y="11820"/>
                  </a:lnTo>
                  <a:lnTo>
                    <a:pt x="69962" y="11820"/>
                  </a:lnTo>
                  <a:lnTo>
                    <a:pt x="69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7"/>
            <p:cNvSpPr/>
            <p:nvPr/>
          </p:nvSpPr>
          <p:spPr>
            <a:xfrm rot="3600617">
              <a:off x="-2990262" y="3471840"/>
              <a:ext cx="4754679" cy="4754939"/>
            </a:xfrm>
            <a:prstGeom prst="blockArc">
              <a:avLst>
                <a:gd name="adj1" fmla="val 10800000"/>
                <a:gd name="adj2" fmla="val 1513511"/>
                <a:gd name="adj3" fmla="val 191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" name="Google Shape;174;p17"/>
          <p:cNvSpPr txBox="1">
            <a:spLocks noGrp="1"/>
          </p:cNvSpPr>
          <p:nvPr>
            <p:ph type="subTitle" idx="1"/>
          </p:nvPr>
        </p:nvSpPr>
        <p:spPr>
          <a:xfrm>
            <a:off x="3124875" y="2372438"/>
            <a:ext cx="53028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175" name="Google Shape;175;p17"/>
          <p:cNvSpPr txBox="1">
            <a:spLocks noGrp="1"/>
          </p:cNvSpPr>
          <p:nvPr>
            <p:ph type="subTitle" idx="2"/>
          </p:nvPr>
        </p:nvSpPr>
        <p:spPr>
          <a:xfrm>
            <a:off x="5184975" y="3091257"/>
            <a:ext cx="32427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0">
  <p:cSld name="Title and text 10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2" name="Google Shape;422;p40"/>
          <p:cNvGrpSpPr/>
          <p:nvPr/>
        </p:nvGrpSpPr>
        <p:grpSpPr>
          <a:xfrm>
            <a:off x="-2984950" y="-52225"/>
            <a:ext cx="12150200" cy="5266583"/>
            <a:chOff x="-2984950" y="-52225"/>
            <a:chExt cx="12150200" cy="5266583"/>
          </a:xfrm>
        </p:grpSpPr>
        <p:sp>
          <p:nvSpPr>
            <p:cNvPr id="423" name="Google Shape;423;p40"/>
            <p:cNvSpPr/>
            <p:nvPr/>
          </p:nvSpPr>
          <p:spPr>
            <a:xfrm rot="10800000" flipH="1">
              <a:off x="-743459" y="-2"/>
              <a:ext cx="2290182" cy="1835829"/>
            </a:xfrm>
            <a:custGeom>
              <a:avLst/>
              <a:gdLst/>
              <a:ahLst/>
              <a:cxnLst/>
              <a:rect l="l" t="t" r="r" b="b"/>
              <a:pathLst>
                <a:path w="63047" h="50539" extrusionOk="0">
                  <a:moveTo>
                    <a:pt x="12202" y="0"/>
                  </a:moveTo>
                  <a:cubicBezTo>
                    <a:pt x="9265" y="0"/>
                    <a:pt x="6469" y="237"/>
                    <a:pt x="3876" y="616"/>
                  </a:cubicBezTo>
                  <a:cubicBezTo>
                    <a:pt x="2569" y="805"/>
                    <a:pt x="1276" y="1048"/>
                    <a:pt x="1" y="1336"/>
                  </a:cubicBezTo>
                  <a:lnTo>
                    <a:pt x="1" y="50538"/>
                  </a:lnTo>
                  <a:lnTo>
                    <a:pt x="61918" y="50538"/>
                  </a:lnTo>
                  <a:cubicBezTo>
                    <a:pt x="63046" y="38393"/>
                    <a:pt x="57947" y="23633"/>
                    <a:pt x="45302" y="12529"/>
                  </a:cubicBezTo>
                  <a:cubicBezTo>
                    <a:pt x="34285" y="2850"/>
                    <a:pt x="22391" y="0"/>
                    <a:pt x="12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4" name="Google Shape;424;p40"/>
            <p:cNvSpPr/>
            <p:nvPr/>
          </p:nvSpPr>
          <p:spPr>
            <a:xfrm>
              <a:off x="-2984950" y="2791197"/>
              <a:ext cx="6063998" cy="2423161"/>
            </a:xfrm>
            <a:custGeom>
              <a:avLst/>
              <a:gdLst/>
              <a:ahLst/>
              <a:cxnLst/>
              <a:rect l="l" t="t" r="r" b="b"/>
              <a:pathLst>
                <a:path w="38804" h="15506" extrusionOk="0">
                  <a:moveTo>
                    <a:pt x="18372" y="1"/>
                  </a:moveTo>
                  <a:cubicBezTo>
                    <a:pt x="15851" y="1"/>
                    <a:pt x="13315" y="1007"/>
                    <a:pt x="11592" y="2856"/>
                  </a:cubicBezTo>
                  <a:cubicBezTo>
                    <a:pt x="10378" y="4162"/>
                    <a:pt x="9486" y="5874"/>
                    <a:pt x="7880" y="6653"/>
                  </a:cubicBezTo>
                  <a:cubicBezTo>
                    <a:pt x="6924" y="7115"/>
                    <a:pt x="5829" y="7184"/>
                    <a:pt x="4811" y="7500"/>
                  </a:cubicBezTo>
                  <a:cubicBezTo>
                    <a:pt x="3205" y="8000"/>
                    <a:pt x="1810" y="9143"/>
                    <a:pt x="1008" y="10620"/>
                  </a:cubicBezTo>
                  <a:cubicBezTo>
                    <a:pt x="204" y="12096"/>
                    <a:pt x="0" y="13889"/>
                    <a:pt x="457" y="15505"/>
                  </a:cubicBezTo>
                  <a:lnTo>
                    <a:pt x="37742" y="15244"/>
                  </a:lnTo>
                  <a:cubicBezTo>
                    <a:pt x="37753" y="15310"/>
                    <a:pt x="37792" y="15337"/>
                    <a:pt x="37844" y="15337"/>
                  </a:cubicBezTo>
                  <a:cubicBezTo>
                    <a:pt x="37956" y="15337"/>
                    <a:pt x="38124" y="15208"/>
                    <a:pt x="38171" y="15070"/>
                  </a:cubicBezTo>
                  <a:cubicBezTo>
                    <a:pt x="38804" y="13270"/>
                    <a:pt x="38259" y="11229"/>
                    <a:pt x="37238" y="9619"/>
                  </a:cubicBezTo>
                  <a:cubicBezTo>
                    <a:pt x="36589" y="8595"/>
                    <a:pt x="35707" y="7663"/>
                    <a:pt x="34575" y="7228"/>
                  </a:cubicBezTo>
                  <a:cubicBezTo>
                    <a:pt x="33829" y="6942"/>
                    <a:pt x="33017" y="6887"/>
                    <a:pt x="32227" y="6744"/>
                  </a:cubicBezTo>
                  <a:cubicBezTo>
                    <a:pt x="31046" y="6534"/>
                    <a:pt x="29900" y="6125"/>
                    <a:pt x="28852" y="5540"/>
                  </a:cubicBezTo>
                  <a:cubicBezTo>
                    <a:pt x="26453" y="4203"/>
                    <a:pt x="24613" y="1978"/>
                    <a:pt x="22125" y="815"/>
                  </a:cubicBezTo>
                  <a:cubicBezTo>
                    <a:pt x="20952" y="265"/>
                    <a:pt x="19664" y="1"/>
                    <a:pt x="18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5" name="Google Shape;425;p40"/>
            <p:cNvSpPr/>
            <p:nvPr/>
          </p:nvSpPr>
          <p:spPr>
            <a:xfrm rot="10800000" flipH="1">
              <a:off x="2427460" y="-52225"/>
              <a:ext cx="6737787" cy="2297888"/>
            </a:xfrm>
            <a:custGeom>
              <a:avLst/>
              <a:gdLst/>
              <a:ahLst/>
              <a:cxnLst/>
              <a:rect l="l" t="t" r="r" b="b"/>
              <a:pathLst>
                <a:path w="33456" h="11410" extrusionOk="0">
                  <a:moveTo>
                    <a:pt x="22424" y="1"/>
                  </a:moveTo>
                  <a:cubicBezTo>
                    <a:pt x="16324" y="1"/>
                    <a:pt x="10216" y="1853"/>
                    <a:pt x="5291" y="5466"/>
                  </a:cubicBezTo>
                  <a:cubicBezTo>
                    <a:pt x="3145" y="7038"/>
                    <a:pt x="1158" y="9055"/>
                    <a:pt x="1" y="11410"/>
                  </a:cubicBezTo>
                  <a:lnTo>
                    <a:pt x="10841" y="11410"/>
                  </a:lnTo>
                  <a:cubicBezTo>
                    <a:pt x="13276" y="8184"/>
                    <a:pt x="17056" y="5854"/>
                    <a:pt x="20972" y="5009"/>
                  </a:cubicBezTo>
                  <a:cubicBezTo>
                    <a:pt x="22163" y="4754"/>
                    <a:pt x="23375" y="4631"/>
                    <a:pt x="24588" y="4631"/>
                  </a:cubicBezTo>
                  <a:cubicBezTo>
                    <a:pt x="27653" y="4631"/>
                    <a:pt x="30721" y="5417"/>
                    <a:pt x="33456" y="6840"/>
                  </a:cubicBezTo>
                  <a:lnTo>
                    <a:pt x="33456" y="2151"/>
                  </a:lnTo>
                  <a:cubicBezTo>
                    <a:pt x="29971" y="710"/>
                    <a:pt x="26199" y="1"/>
                    <a:pt x="224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6" name="Google Shape;426;p40"/>
            <p:cNvSpPr/>
            <p:nvPr/>
          </p:nvSpPr>
          <p:spPr>
            <a:xfrm rot="10800000" flipH="1">
              <a:off x="7304900" y="0"/>
              <a:ext cx="1860350" cy="1271575"/>
            </a:xfrm>
            <a:custGeom>
              <a:avLst/>
              <a:gdLst/>
              <a:ahLst/>
              <a:cxnLst/>
              <a:rect l="l" t="t" r="r" b="b"/>
              <a:pathLst>
                <a:path w="74414" h="50863" extrusionOk="0">
                  <a:moveTo>
                    <a:pt x="74414" y="1"/>
                  </a:moveTo>
                  <a:cubicBezTo>
                    <a:pt x="60793" y="2474"/>
                    <a:pt x="62458" y="21209"/>
                    <a:pt x="51638" y="31541"/>
                  </a:cubicBezTo>
                  <a:cubicBezTo>
                    <a:pt x="46844" y="36117"/>
                    <a:pt x="42403" y="37136"/>
                    <a:pt x="37698" y="37136"/>
                  </a:cubicBezTo>
                  <a:cubicBezTo>
                    <a:pt x="33921" y="37136"/>
                    <a:pt x="29973" y="36479"/>
                    <a:pt x="25538" y="36479"/>
                  </a:cubicBezTo>
                  <a:cubicBezTo>
                    <a:pt x="21627" y="36479"/>
                    <a:pt x="17336" y="36990"/>
                    <a:pt x="12447" y="38913"/>
                  </a:cubicBezTo>
                  <a:cubicBezTo>
                    <a:pt x="5725" y="41560"/>
                    <a:pt x="1648" y="45953"/>
                    <a:pt x="0" y="50862"/>
                  </a:cubicBezTo>
                  <a:lnTo>
                    <a:pt x="74414" y="50862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27" name="Google Shape;427;p40"/>
          <p:cNvSpPr txBox="1">
            <a:spLocks noGrp="1"/>
          </p:cNvSpPr>
          <p:nvPr>
            <p:ph type="title"/>
          </p:nvPr>
        </p:nvSpPr>
        <p:spPr>
          <a:xfrm>
            <a:off x="713850" y="2128825"/>
            <a:ext cx="3496200" cy="47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8" name="Google Shape;428;p40"/>
          <p:cNvSpPr txBox="1">
            <a:spLocks noGrp="1"/>
          </p:cNvSpPr>
          <p:nvPr>
            <p:ph type="subTitle" idx="1"/>
          </p:nvPr>
        </p:nvSpPr>
        <p:spPr>
          <a:xfrm>
            <a:off x="713850" y="2510350"/>
            <a:ext cx="3196800" cy="12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630690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1"/>
          <p:cNvSpPr txBox="1">
            <a:spLocks noGrp="1"/>
          </p:cNvSpPr>
          <p:nvPr>
            <p:ph type="title"/>
          </p:nvPr>
        </p:nvSpPr>
        <p:spPr>
          <a:xfrm>
            <a:off x="717225" y="783200"/>
            <a:ext cx="3368700" cy="9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41"/>
          <p:cNvSpPr/>
          <p:nvPr/>
        </p:nvSpPr>
        <p:spPr>
          <a:xfrm rot="10800000">
            <a:off x="0" y="0"/>
            <a:ext cx="1860350" cy="1271575"/>
          </a:xfrm>
          <a:custGeom>
            <a:avLst/>
            <a:gdLst/>
            <a:ahLst/>
            <a:cxnLst/>
            <a:rect l="l" t="t" r="r" b="b"/>
            <a:pathLst>
              <a:path w="74414" h="50863" extrusionOk="0">
                <a:moveTo>
                  <a:pt x="74414" y="1"/>
                </a:moveTo>
                <a:cubicBezTo>
                  <a:pt x="60793" y="2474"/>
                  <a:pt x="62458" y="21209"/>
                  <a:pt x="51638" y="31541"/>
                </a:cubicBezTo>
                <a:cubicBezTo>
                  <a:pt x="46844" y="36117"/>
                  <a:pt x="42403" y="37136"/>
                  <a:pt x="37698" y="37136"/>
                </a:cubicBezTo>
                <a:cubicBezTo>
                  <a:pt x="33921" y="37136"/>
                  <a:pt x="29973" y="36479"/>
                  <a:pt x="25538" y="36479"/>
                </a:cubicBezTo>
                <a:cubicBezTo>
                  <a:pt x="21627" y="36479"/>
                  <a:pt x="17336" y="36990"/>
                  <a:pt x="12447" y="38913"/>
                </a:cubicBezTo>
                <a:cubicBezTo>
                  <a:pt x="5725" y="41560"/>
                  <a:pt x="1648" y="45953"/>
                  <a:pt x="0" y="50862"/>
                </a:cubicBezTo>
                <a:lnTo>
                  <a:pt x="74414" y="50862"/>
                </a:lnTo>
                <a:lnTo>
                  <a:pt x="744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32" name="Google Shape;432;p41"/>
          <p:cNvSpPr/>
          <p:nvPr/>
        </p:nvSpPr>
        <p:spPr>
          <a:xfrm rot="3600617">
            <a:off x="-2907637" y="3443615"/>
            <a:ext cx="4754679" cy="4754939"/>
          </a:xfrm>
          <a:prstGeom prst="blockArc">
            <a:avLst>
              <a:gd name="adj1" fmla="val 10800000"/>
              <a:gd name="adj2" fmla="val 1513511"/>
              <a:gd name="adj3" fmla="val 1916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33" name="Google Shape;433;p41"/>
          <p:cNvSpPr/>
          <p:nvPr/>
        </p:nvSpPr>
        <p:spPr>
          <a:xfrm>
            <a:off x="6814253" y="3500673"/>
            <a:ext cx="2403386" cy="1642748"/>
          </a:xfrm>
          <a:custGeom>
            <a:avLst/>
            <a:gdLst/>
            <a:ahLst/>
            <a:cxnLst/>
            <a:rect l="l" t="t" r="r" b="b"/>
            <a:pathLst>
              <a:path w="74414" h="50863" extrusionOk="0">
                <a:moveTo>
                  <a:pt x="74414" y="1"/>
                </a:moveTo>
                <a:cubicBezTo>
                  <a:pt x="60793" y="2474"/>
                  <a:pt x="62458" y="21209"/>
                  <a:pt x="51638" y="31541"/>
                </a:cubicBezTo>
                <a:cubicBezTo>
                  <a:pt x="46844" y="36117"/>
                  <a:pt x="42403" y="37136"/>
                  <a:pt x="37698" y="37136"/>
                </a:cubicBezTo>
                <a:cubicBezTo>
                  <a:pt x="33921" y="37136"/>
                  <a:pt x="29973" y="36479"/>
                  <a:pt x="25538" y="36479"/>
                </a:cubicBezTo>
                <a:cubicBezTo>
                  <a:pt x="21627" y="36479"/>
                  <a:pt x="17336" y="36990"/>
                  <a:pt x="12447" y="38913"/>
                </a:cubicBezTo>
                <a:cubicBezTo>
                  <a:pt x="5725" y="41560"/>
                  <a:pt x="1648" y="45953"/>
                  <a:pt x="0" y="50862"/>
                </a:cubicBezTo>
                <a:lnTo>
                  <a:pt x="74414" y="50862"/>
                </a:lnTo>
                <a:lnTo>
                  <a:pt x="7441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590705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42"/>
          <p:cNvGrpSpPr/>
          <p:nvPr/>
        </p:nvGrpSpPr>
        <p:grpSpPr>
          <a:xfrm>
            <a:off x="-2" y="107625"/>
            <a:ext cx="9236996" cy="5913562"/>
            <a:chOff x="-2" y="107625"/>
            <a:chExt cx="9236996" cy="5913562"/>
          </a:xfrm>
        </p:grpSpPr>
        <p:grpSp>
          <p:nvGrpSpPr>
            <p:cNvPr id="436" name="Google Shape;436;p42"/>
            <p:cNvGrpSpPr/>
            <p:nvPr/>
          </p:nvGrpSpPr>
          <p:grpSpPr>
            <a:xfrm rot="-5400000" flipH="1">
              <a:off x="8363971" y="-185970"/>
              <a:ext cx="337407" cy="924597"/>
              <a:chOff x="8514266" y="1265155"/>
              <a:chExt cx="337407" cy="924597"/>
            </a:xfrm>
          </p:grpSpPr>
          <p:sp>
            <p:nvSpPr>
              <p:cNvPr id="437" name="Google Shape;437;p42"/>
              <p:cNvSpPr/>
              <p:nvPr/>
            </p:nvSpPr>
            <p:spPr>
              <a:xfrm>
                <a:off x="8514266" y="1265155"/>
                <a:ext cx="337407" cy="230998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06" extrusionOk="0">
                    <a:moveTo>
                      <a:pt x="1392" y="1"/>
                    </a:moveTo>
                    <a:lnTo>
                      <a:pt x="0" y="1906"/>
                    </a:lnTo>
                    <a:lnTo>
                      <a:pt x="2784" y="1906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38" name="Google Shape;438;p42"/>
              <p:cNvSpPr/>
              <p:nvPr/>
            </p:nvSpPr>
            <p:spPr>
              <a:xfrm>
                <a:off x="8514266" y="1496032"/>
                <a:ext cx="337407" cy="231482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10" extrusionOk="0">
                    <a:moveTo>
                      <a:pt x="1392" y="1"/>
                    </a:moveTo>
                    <a:lnTo>
                      <a:pt x="0" y="1910"/>
                    </a:lnTo>
                    <a:lnTo>
                      <a:pt x="2784" y="1910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39" name="Google Shape;439;p42"/>
              <p:cNvSpPr/>
              <p:nvPr/>
            </p:nvSpPr>
            <p:spPr>
              <a:xfrm>
                <a:off x="8514266" y="1727393"/>
                <a:ext cx="337407" cy="230998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06" extrusionOk="0">
                    <a:moveTo>
                      <a:pt x="1392" y="1"/>
                    </a:moveTo>
                    <a:lnTo>
                      <a:pt x="0" y="1906"/>
                    </a:lnTo>
                    <a:lnTo>
                      <a:pt x="2784" y="1906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40" name="Google Shape;440;p42"/>
              <p:cNvSpPr/>
              <p:nvPr/>
            </p:nvSpPr>
            <p:spPr>
              <a:xfrm>
                <a:off x="8514266" y="1958270"/>
                <a:ext cx="337407" cy="231482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10" extrusionOk="0">
                    <a:moveTo>
                      <a:pt x="1392" y="1"/>
                    </a:moveTo>
                    <a:lnTo>
                      <a:pt x="0" y="1909"/>
                    </a:lnTo>
                    <a:lnTo>
                      <a:pt x="2784" y="1909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441" name="Google Shape;441;p42"/>
            <p:cNvSpPr/>
            <p:nvPr/>
          </p:nvSpPr>
          <p:spPr>
            <a:xfrm rot="-5400000" flipH="1">
              <a:off x="-946474" y="3790475"/>
              <a:ext cx="2242956" cy="350011"/>
            </a:xfrm>
            <a:custGeom>
              <a:avLst/>
              <a:gdLst/>
              <a:ahLst/>
              <a:cxnLst/>
              <a:rect l="l" t="t" r="r" b="b"/>
              <a:pathLst>
                <a:path w="18507" h="2888" extrusionOk="0">
                  <a:moveTo>
                    <a:pt x="1" y="1"/>
                  </a:moveTo>
                  <a:cubicBezTo>
                    <a:pt x="437" y="831"/>
                    <a:pt x="1083" y="1549"/>
                    <a:pt x="1872" y="2053"/>
                  </a:cubicBezTo>
                  <a:cubicBezTo>
                    <a:pt x="2736" y="2601"/>
                    <a:pt x="3760" y="2887"/>
                    <a:pt x="4782" y="2887"/>
                  </a:cubicBezTo>
                  <a:cubicBezTo>
                    <a:pt x="5270" y="2887"/>
                    <a:pt x="5757" y="2822"/>
                    <a:pt x="6227" y="2689"/>
                  </a:cubicBezTo>
                  <a:cubicBezTo>
                    <a:pt x="7227" y="2403"/>
                    <a:pt x="8146" y="1832"/>
                    <a:pt x="9177" y="1682"/>
                  </a:cubicBezTo>
                  <a:cubicBezTo>
                    <a:pt x="9376" y="1653"/>
                    <a:pt x="9575" y="1640"/>
                    <a:pt x="9773" y="1640"/>
                  </a:cubicBezTo>
                  <a:cubicBezTo>
                    <a:pt x="11106" y="1640"/>
                    <a:pt x="12423" y="2218"/>
                    <a:pt x="13773" y="2298"/>
                  </a:cubicBezTo>
                  <a:cubicBezTo>
                    <a:pt x="13869" y="2304"/>
                    <a:pt x="13964" y="2306"/>
                    <a:pt x="14059" y="2306"/>
                  </a:cubicBezTo>
                  <a:cubicBezTo>
                    <a:pt x="15793" y="2306"/>
                    <a:pt x="17467" y="1382"/>
                    <a:pt x="18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2" name="Google Shape;442;p42"/>
            <p:cNvSpPr/>
            <p:nvPr/>
          </p:nvSpPr>
          <p:spPr>
            <a:xfrm rot="10800000">
              <a:off x="5459532" y="4656388"/>
              <a:ext cx="3777462" cy="1364799"/>
            </a:xfrm>
            <a:custGeom>
              <a:avLst/>
              <a:gdLst/>
              <a:ahLst/>
              <a:cxnLst/>
              <a:rect l="l" t="t" r="r" b="b"/>
              <a:pathLst>
                <a:path w="61918" h="22371" extrusionOk="0">
                  <a:moveTo>
                    <a:pt x="1" y="0"/>
                  </a:moveTo>
                  <a:lnTo>
                    <a:pt x="1" y="19582"/>
                  </a:lnTo>
                  <a:cubicBezTo>
                    <a:pt x="2348" y="19298"/>
                    <a:pt x="4561" y="19170"/>
                    <a:pt x="6829" y="19170"/>
                  </a:cubicBezTo>
                  <a:cubicBezTo>
                    <a:pt x="14097" y="19170"/>
                    <a:pt x="21932" y="20484"/>
                    <a:pt x="36559" y="22179"/>
                  </a:cubicBezTo>
                  <a:cubicBezTo>
                    <a:pt x="37673" y="22308"/>
                    <a:pt x="38754" y="22370"/>
                    <a:pt x="39802" y="22370"/>
                  </a:cubicBezTo>
                  <a:cubicBezTo>
                    <a:pt x="52890" y="22370"/>
                    <a:pt x="60749" y="12589"/>
                    <a:pt x="619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43" name="Google Shape;443;p42"/>
          <p:cNvSpPr/>
          <p:nvPr/>
        </p:nvSpPr>
        <p:spPr>
          <a:xfrm rot="7199737">
            <a:off x="-1851981" y="-1577874"/>
            <a:ext cx="3112012" cy="3112162"/>
          </a:xfrm>
          <a:prstGeom prst="blockArc">
            <a:avLst>
              <a:gd name="adj1" fmla="val 10800000"/>
              <a:gd name="adj2" fmla="val 1513511"/>
              <a:gd name="adj3" fmla="val 1916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44" name="Google Shape;444;p42"/>
          <p:cNvSpPr txBox="1">
            <a:spLocks noGrp="1"/>
          </p:cNvSpPr>
          <p:nvPr>
            <p:ph type="title"/>
          </p:nvPr>
        </p:nvSpPr>
        <p:spPr>
          <a:xfrm>
            <a:off x="1573800" y="445025"/>
            <a:ext cx="599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36606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2">
  <p:cSld name="Big number 2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4"/>
          <p:cNvSpPr/>
          <p:nvPr/>
        </p:nvSpPr>
        <p:spPr>
          <a:xfrm rot="5400077" flipH="1">
            <a:off x="4664953" y="-1796929"/>
            <a:ext cx="4349199" cy="4897964"/>
          </a:xfrm>
          <a:custGeom>
            <a:avLst/>
            <a:gdLst/>
            <a:ahLst/>
            <a:cxnLst/>
            <a:rect l="l" t="t" r="r" b="b"/>
            <a:pathLst>
              <a:path w="39212" h="36986" extrusionOk="0">
                <a:moveTo>
                  <a:pt x="6787" y="1"/>
                </a:moveTo>
                <a:cubicBezTo>
                  <a:pt x="6305" y="2741"/>
                  <a:pt x="6839" y="5663"/>
                  <a:pt x="8309" y="8028"/>
                </a:cubicBezTo>
                <a:cubicBezTo>
                  <a:pt x="9017" y="9164"/>
                  <a:pt x="9935" y="10198"/>
                  <a:pt x="10350" y="11474"/>
                </a:cubicBezTo>
                <a:cubicBezTo>
                  <a:pt x="11278" y="14342"/>
                  <a:pt x="9370" y="17353"/>
                  <a:pt x="7196" y="19439"/>
                </a:cubicBezTo>
                <a:cubicBezTo>
                  <a:pt x="5019" y="21525"/>
                  <a:pt x="2385" y="23348"/>
                  <a:pt x="1235" y="26135"/>
                </a:cubicBezTo>
                <a:cubicBezTo>
                  <a:pt x="0" y="29132"/>
                  <a:pt x="933" y="32881"/>
                  <a:pt x="3430" y="34946"/>
                </a:cubicBezTo>
                <a:cubicBezTo>
                  <a:pt x="5159" y="36380"/>
                  <a:pt x="7464" y="36986"/>
                  <a:pt x="9714" y="36986"/>
                </a:cubicBezTo>
                <a:cubicBezTo>
                  <a:pt x="9771" y="36986"/>
                  <a:pt x="9827" y="36985"/>
                  <a:pt x="9884" y="36984"/>
                </a:cubicBezTo>
                <a:cubicBezTo>
                  <a:pt x="12187" y="36950"/>
                  <a:pt x="14439" y="36342"/>
                  <a:pt x="16627" y="35610"/>
                </a:cubicBezTo>
                <a:cubicBezTo>
                  <a:pt x="24844" y="32875"/>
                  <a:pt x="32397" y="28469"/>
                  <a:pt x="39212" y="23086"/>
                </a:cubicBezTo>
                <a:lnTo>
                  <a:pt x="3921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459" name="Google Shape;459;p44"/>
          <p:cNvGrpSpPr/>
          <p:nvPr/>
        </p:nvGrpSpPr>
        <p:grpSpPr>
          <a:xfrm>
            <a:off x="-1696741" y="-637245"/>
            <a:ext cx="7885750" cy="5574039"/>
            <a:chOff x="681006" y="714113"/>
            <a:chExt cx="7276019" cy="5143051"/>
          </a:xfrm>
        </p:grpSpPr>
        <p:sp>
          <p:nvSpPr>
            <p:cNvPr id="460" name="Google Shape;460;p44"/>
            <p:cNvSpPr/>
            <p:nvPr/>
          </p:nvSpPr>
          <p:spPr>
            <a:xfrm flipH="1">
              <a:off x="681006" y="714113"/>
              <a:ext cx="7260519" cy="2901289"/>
            </a:xfrm>
            <a:custGeom>
              <a:avLst/>
              <a:gdLst/>
              <a:ahLst/>
              <a:cxnLst/>
              <a:rect l="l" t="t" r="r" b="b"/>
              <a:pathLst>
                <a:path w="38804" h="15506" extrusionOk="0">
                  <a:moveTo>
                    <a:pt x="18372" y="1"/>
                  </a:moveTo>
                  <a:cubicBezTo>
                    <a:pt x="15851" y="1"/>
                    <a:pt x="13315" y="1007"/>
                    <a:pt x="11592" y="2856"/>
                  </a:cubicBezTo>
                  <a:cubicBezTo>
                    <a:pt x="10378" y="4162"/>
                    <a:pt x="9486" y="5874"/>
                    <a:pt x="7880" y="6653"/>
                  </a:cubicBezTo>
                  <a:cubicBezTo>
                    <a:pt x="6924" y="7115"/>
                    <a:pt x="5829" y="7184"/>
                    <a:pt x="4811" y="7500"/>
                  </a:cubicBezTo>
                  <a:cubicBezTo>
                    <a:pt x="3205" y="8000"/>
                    <a:pt x="1810" y="9143"/>
                    <a:pt x="1008" y="10620"/>
                  </a:cubicBezTo>
                  <a:cubicBezTo>
                    <a:pt x="204" y="12096"/>
                    <a:pt x="0" y="13889"/>
                    <a:pt x="457" y="15505"/>
                  </a:cubicBezTo>
                  <a:lnTo>
                    <a:pt x="37742" y="15244"/>
                  </a:lnTo>
                  <a:cubicBezTo>
                    <a:pt x="37753" y="15310"/>
                    <a:pt x="37792" y="15337"/>
                    <a:pt x="37844" y="15337"/>
                  </a:cubicBezTo>
                  <a:cubicBezTo>
                    <a:pt x="37956" y="15337"/>
                    <a:pt x="38124" y="15208"/>
                    <a:pt x="38171" y="15070"/>
                  </a:cubicBezTo>
                  <a:cubicBezTo>
                    <a:pt x="38804" y="13270"/>
                    <a:pt x="38259" y="11229"/>
                    <a:pt x="37238" y="9619"/>
                  </a:cubicBezTo>
                  <a:cubicBezTo>
                    <a:pt x="36589" y="8595"/>
                    <a:pt x="35707" y="7663"/>
                    <a:pt x="34575" y="7228"/>
                  </a:cubicBezTo>
                  <a:cubicBezTo>
                    <a:pt x="33829" y="6942"/>
                    <a:pt x="33017" y="6887"/>
                    <a:pt x="32227" y="6744"/>
                  </a:cubicBezTo>
                  <a:cubicBezTo>
                    <a:pt x="31046" y="6534"/>
                    <a:pt x="29900" y="6125"/>
                    <a:pt x="28852" y="5540"/>
                  </a:cubicBezTo>
                  <a:cubicBezTo>
                    <a:pt x="26453" y="4203"/>
                    <a:pt x="24613" y="1978"/>
                    <a:pt x="22125" y="815"/>
                  </a:cubicBezTo>
                  <a:cubicBezTo>
                    <a:pt x="20952" y="265"/>
                    <a:pt x="19664" y="1"/>
                    <a:pt x="183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1" name="Google Shape;461;p44"/>
            <p:cNvSpPr/>
            <p:nvPr/>
          </p:nvSpPr>
          <p:spPr>
            <a:xfrm rot="10800000" flipH="1">
              <a:off x="696506" y="2955876"/>
              <a:ext cx="7260519" cy="2901289"/>
            </a:xfrm>
            <a:custGeom>
              <a:avLst/>
              <a:gdLst/>
              <a:ahLst/>
              <a:cxnLst/>
              <a:rect l="l" t="t" r="r" b="b"/>
              <a:pathLst>
                <a:path w="38804" h="15506" extrusionOk="0">
                  <a:moveTo>
                    <a:pt x="18372" y="1"/>
                  </a:moveTo>
                  <a:cubicBezTo>
                    <a:pt x="15851" y="1"/>
                    <a:pt x="13315" y="1007"/>
                    <a:pt x="11592" y="2856"/>
                  </a:cubicBezTo>
                  <a:cubicBezTo>
                    <a:pt x="10378" y="4162"/>
                    <a:pt x="9486" y="5874"/>
                    <a:pt x="7880" y="6653"/>
                  </a:cubicBezTo>
                  <a:cubicBezTo>
                    <a:pt x="6924" y="7115"/>
                    <a:pt x="5829" y="7184"/>
                    <a:pt x="4811" y="7500"/>
                  </a:cubicBezTo>
                  <a:cubicBezTo>
                    <a:pt x="3205" y="8000"/>
                    <a:pt x="1810" y="9143"/>
                    <a:pt x="1008" y="10620"/>
                  </a:cubicBezTo>
                  <a:cubicBezTo>
                    <a:pt x="204" y="12096"/>
                    <a:pt x="0" y="13889"/>
                    <a:pt x="457" y="15505"/>
                  </a:cubicBezTo>
                  <a:lnTo>
                    <a:pt x="37742" y="15244"/>
                  </a:lnTo>
                  <a:cubicBezTo>
                    <a:pt x="37753" y="15310"/>
                    <a:pt x="37792" y="15337"/>
                    <a:pt x="37844" y="15337"/>
                  </a:cubicBezTo>
                  <a:cubicBezTo>
                    <a:pt x="37956" y="15337"/>
                    <a:pt x="38124" y="15208"/>
                    <a:pt x="38171" y="15070"/>
                  </a:cubicBezTo>
                  <a:cubicBezTo>
                    <a:pt x="38804" y="13270"/>
                    <a:pt x="38259" y="11229"/>
                    <a:pt x="37238" y="9619"/>
                  </a:cubicBezTo>
                  <a:cubicBezTo>
                    <a:pt x="36589" y="8595"/>
                    <a:pt x="35707" y="7663"/>
                    <a:pt x="34575" y="7228"/>
                  </a:cubicBezTo>
                  <a:cubicBezTo>
                    <a:pt x="33829" y="6942"/>
                    <a:pt x="33017" y="6887"/>
                    <a:pt x="32227" y="6744"/>
                  </a:cubicBezTo>
                  <a:cubicBezTo>
                    <a:pt x="31046" y="6534"/>
                    <a:pt x="29900" y="6125"/>
                    <a:pt x="28852" y="5540"/>
                  </a:cubicBezTo>
                  <a:cubicBezTo>
                    <a:pt x="26453" y="4203"/>
                    <a:pt x="24613" y="1978"/>
                    <a:pt x="22125" y="815"/>
                  </a:cubicBezTo>
                  <a:cubicBezTo>
                    <a:pt x="20952" y="265"/>
                    <a:pt x="19664" y="1"/>
                    <a:pt x="183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62" name="Google Shape;462;p44"/>
          <p:cNvSpPr txBox="1">
            <a:spLocks noGrp="1"/>
          </p:cNvSpPr>
          <p:nvPr>
            <p:ph type="subTitle" idx="1"/>
          </p:nvPr>
        </p:nvSpPr>
        <p:spPr>
          <a:xfrm>
            <a:off x="944250" y="2579925"/>
            <a:ext cx="42075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44"/>
          <p:cNvSpPr txBox="1">
            <a:spLocks noGrp="1"/>
          </p:cNvSpPr>
          <p:nvPr>
            <p:ph type="title" hasCustomPrompt="1"/>
          </p:nvPr>
        </p:nvSpPr>
        <p:spPr>
          <a:xfrm>
            <a:off x="63750" y="1331279"/>
            <a:ext cx="5968500" cy="13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lack Han Sans"/>
              <a:buNone/>
              <a:defRPr sz="36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lack Han Sans"/>
              <a:buNone/>
              <a:defRPr sz="36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lack Han Sans"/>
              <a:buNone/>
              <a:defRPr sz="36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lack Han Sans"/>
              <a:buNone/>
              <a:defRPr sz="36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lack Han Sans"/>
              <a:buNone/>
              <a:defRPr sz="36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lack Han Sans"/>
              <a:buNone/>
              <a:defRPr sz="36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lack Han Sans"/>
              <a:buNone/>
              <a:defRPr sz="36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lack Han Sans"/>
              <a:buNone/>
              <a:defRPr sz="36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t>xx%</a:t>
            </a:r>
          </a:p>
        </p:txBody>
      </p:sp>
      <p:sp>
        <p:nvSpPr>
          <p:cNvPr id="464" name="Google Shape;464;p44"/>
          <p:cNvSpPr/>
          <p:nvPr/>
        </p:nvSpPr>
        <p:spPr>
          <a:xfrm rot="-1067948" flipH="1">
            <a:off x="481677" y="688776"/>
            <a:ext cx="416315" cy="349692"/>
          </a:xfrm>
          <a:custGeom>
            <a:avLst/>
            <a:gdLst/>
            <a:ahLst/>
            <a:cxnLst/>
            <a:rect l="l" t="t" r="r" b="b"/>
            <a:pathLst>
              <a:path w="4168" h="3501" extrusionOk="0">
                <a:moveTo>
                  <a:pt x="0" y="0"/>
                </a:moveTo>
                <a:lnTo>
                  <a:pt x="2379" y="3501"/>
                </a:lnTo>
                <a:lnTo>
                  <a:pt x="4168" y="83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65" name="Google Shape;465;p44"/>
          <p:cNvSpPr/>
          <p:nvPr/>
        </p:nvSpPr>
        <p:spPr>
          <a:xfrm flipH="1">
            <a:off x="5347342" y="734783"/>
            <a:ext cx="279478" cy="257703"/>
          </a:xfrm>
          <a:custGeom>
            <a:avLst/>
            <a:gdLst/>
            <a:ahLst/>
            <a:cxnLst/>
            <a:rect l="l" t="t" r="r" b="b"/>
            <a:pathLst>
              <a:path w="2798" h="2580" extrusionOk="0">
                <a:moveTo>
                  <a:pt x="1402" y="0"/>
                </a:moveTo>
                <a:lnTo>
                  <a:pt x="1" y="2579"/>
                </a:lnTo>
                <a:lnTo>
                  <a:pt x="2797" y="1722"/>
                </a:lnTo>
                <a:lnTo>
                  <a:pt x="140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66" name="Google Shape;466;p44"/>
          <p:cNvSpPr/>
          <p:nvPr/>
        </p:nvSpPr>
        <p:spPr>
          <a:xfrm rot="3049217">
            <a:off x="1888164" y="4430090"/>
            <a:ext cx="378087" cy="363567"/>
          </a:xfrm>
          <a:custGeom>
            <a:avLst/>
            <a:gdLst/>
            <a:ahLst/>
            <a:cxnLst/>
            <a:rect l="l" t="t" r="r" b="b"/>
            <a:pathLst>
              <a:path w="3359" h="3230" extrusionOk="0">
                <a:moveTo>
                  <a:pt x="3358" y="1"/>
                </a:moveTo>
                <a:lnTo>
                  <a:pt x="0" y="1212"/>
                </a:lnTo>
                <a:lnTo>
                  <a:pt x="1800" y="3229"/>
                </a:lnTo>
                <a:lnTo>
                  <a:pt x="335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856217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 number 1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5"/>
          <p:cNvSpPr/>
          <p:nvPr/>
        </p:nvSpPr>
        <p:spPr>
          <a:xfrm>
            <a:off x="4000900" y="0"/>
            <a:ext cx="5143144" cy="4851176"/>
          </a:xfrm>
          <a:custGeom>
            <a:avLst/>
            <a:gdLst/>
            <a:ahLst/>
            <a:cxnLst/>
            <a:rect l="l" t="t" r="r" b="b"/>
            <a:pathLst>
              <a:path w="39212" h="36986" extrusionOk="0">
                <a:moveTo>
                  <a:pt x="6787" y="1"/>
                </a:moveTo>
                <a:cubicBezTo>
                  <a:pt x="6305" y="2741"/>
                  <a:pt x="6839" y="5663"/>
                  <a:pt x="8309" y="8028"/>
                </a:cubicBezTo>
                <a:cubicBezTo>
                  <a:pt x="9017" y="9164"/>
                  <a:pt x="9935" y="10198"/>
                  <a:pt x="10350" y="11474"/>
                </a:cubicBezTo>
                <a:cubicBezTo>
                  <a:pt x="11278" y="14342"/>
                  <a:pt x="9370" y="17353"/>
                  <a:pt x="7196" y="19439"/>
                </a:cubicBezTo>
                <a:cubicBezTo>
                  <a:pt x="5019" y="21525"/>
                  <a:pt x="2385" y="23348"/>
                  <a:pt x="1235" y="26135"/>
                </a:cubicBezTo>
                <a:cubicBezTo>
                  <a:pt x="0" y="29132"/>
                  <a:pt x="933" y="32881"/>
                  <a:pt x="3430" y="34946"/>
                </a:cubicBezTo>
                <a:cubicBezTo>
                  <a:pt x="5159" y="36380"/>
                  <a:pt x="7464" y="36986"/>
                  <a:pt x="9714" y="36986"/>
                </a:cubicBezTo>
                <a:cubicBezTo>
                  <a:pt x="9771" y="36986"/>
                  <a:pt x="9827" y="36985"/>
                  <a:pt x="9884" y="36984"/>
                </a:cubicBezTo>
                <a:cubicBezTo>
                  <a:pt x="12187" y="36950"/>
                  <a:pt x="14439" y="36342"/>
                  <a:pt x="16627" y="35610"/>
                </a:cubicBezTo>
                <a:cubicBezTo>
                  <a:pt x="24844" y="32875"/>
                  <a:pt x="32397" y="28469"/>
                  <a:pt x="39212" y="23086"/>
                </a:cubicBezTo>
                <a:lnTo>
                  <a:pt x="3921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69" name="Google Shape;469;p45"/>
          <p:cNvSpPr/>
          <p:nvPr/>
        </p:nvSpPr>
        <p:spPr>
          <a:xfrm>
            <a:off x="3" y="0"/>
            <a:ext cx="2329707" cy="363549"/>
          </a:xfrm>
          <a:custGeom>
            <a:avLst/>
            <a:gdLst/>
            <a:ahLst/>
            <a:cxnLst/>
            <a:rect l="l" t="t" r="r" b="b"/>
            <a:pathLst>
              <a:path w="18507" h="2888" extrusionOk="0">
                <a:moveTo>
                  <a:pt x="1" y="1"/>
                </a:moveTo>
                <a:cubicBezTo>
                  <a:pt x="437" y="831"/>
                  <a:pt x="1083" y="1549"/>
                  <a:pt x="1872" y="2053"/>
                </a:cubicBezTo>
                <a:cubicBezTo>
                  <a:pt x="2736" y="2601"/>
                  <a:pt x="3760" y="2887"/>
                  <a:pt x="4782" y="2887"/>
                </a:cubicBezTo>
                <a:cubicBezTo>
                  <a:pt x="5270" y="2887"/>
                  <a:pt x="5757" y="2822"/>
                  <a:pt x="6227" y="2689"/>
                </a:cubicBezTo>
                <a:cubicBezTo>
                  <a:pt x="7227" y="2403"/>
                  <a:pt x="8146" y="1832"/>
                  <a:pt x="9177" y="1682"/>
                </a:cubicBezTo>
                <a:cubicBezTo>
                  <a:pt x="9376" y="1653"/>
                  <a:pt x="9575" y="1640"/>
                  <a:pt x="9773" y="1640"/>
                </a:cubicBezTo>
                <a:cubicBezTo>
                  <a:pt x="11106" y="1640"/>
                  <a:pt x="12423" y="2218"/>
                  <a:pt x="13773" y="2298"/>
                </a:cubicBezTo>
                <a:cubicBezTo>
                  <a:pt x="13869" y="2304"/>
                  <a:pt x="13964" y="2306"/>
                  <a:pt x="14059" y="2306"/>
                </a:cubicBezTo>
                <a:cubicBezTo>
                  <a:pt x="15793" y="2306"/>
                  <a:pt x="17467" y="1382"/>
                  <a:pt x="1850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470" name="Google Shape;470;p45"/>
          <p:cNvGrpSpPr/>
          <p:nvPr/>
        </p:nvGrpSpPr>
        <p:grpSpPr>
          <a:xfrm>
            <a:off x="338161" y="230274"/>
            <a:ext cx="8628072" cy="933710"/>
            <a:chOff x="338161" y="-1616526"/>
            <a:chExt cx="8628072" cy="933710"/>
          </a:xfrm>
        </p:grpSpPr>
        <p:sp>
          <p:nvSpPr>
            <p:cNvPr id="471" name="Google Shape;471;p45"/>
            <p:cNvSpPr/>
            <p:nvPr/>
          </p:nvSpPr>
          <p:spPr>
            <a:xfrm>
              <a:off x="338161" y="-1046385"/>
              <a:ext cx="378089" cy="363569"/>
            </a:xfrm>
            <a:custGeom>
              <a:avLst/>
              <a:gdLst/>
              <a:ahLst/>
              <a:cxnLst/>
              <a:rect l="l" t="t" r="r" b="b"/>
              <a:pathLst>
                <a:path w="3359" h="3230" extrusionOk="0">
                  <a:moveTo>
                    <a:pt x="3358" y="1"/>
                  </a:moveTo>
                  <a:lnTo>
                    <a:pt x="0" y="1212"/>
                  </a:lnTo>
                  <a:lnTo>
                    <a:pt x="1800" y="3229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2" name="Google Shape;472;p45"/>
            <p:cNvSpPr/>
            <p:nvPr/>
          </p:nvSpPr>
          <p:spPr>
            <a:xfrm>
              <a:off x="8761045" y="-1616526"/>
              <a:ext cx="205188" cy="140477"/>
            </a:xfrm>
            <a:custGeom>
              <a:avLst/>
              <a:gdLst/>
              <a:ahLst/>
              <a:cxnLst/>
              <a:rect l="l" t="t" r="r" b="b"/>
              <a:pathLst>
                <a:path w="2784" h="1906" extrusionOk="0">
                  <a:moveTo>
                    <a:pt x="1392" y="1"/>
                  </a:moveTo>
                  <a:lnTo>
                    <a:pt x="0" y="1906"/>
                  </a:lnTo>
                  <a:lnTo>
                    <a:pt x="2784" y="1906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3" name="Google Shape;473;p45"/>
            <p:cNvSpPr/>
            <p:nvPr/>
          </p:nvSpPr>
          <p:spPr>
            <a:xfrm>
              <a:off x="8761045" y="-1476124"/>
              <a:ext cx="205188" cy="140772"/>
            </a:xfrm>
            <a:custGeom>
              <a:avLst/>
              <a:gdLst/>
              <a:ahLst/>
              <a:cxnLst/>
              <a:rect l="l" t="t" r="r" b="b"/>
              <a:pathLst>
                <a:path w="2784" h="1910" extrusionOk="0">
                  <a:moveTo>
                    <a:pt x="1392" y="1"/>
                  </a:moveTo>
                  <a:lnTo>
                    <a:pt x="0" y="1909"/>
                  </a:lnTo>
                  <a:lnTo>
                    <a:pt x="2784" y="1909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74" name="Google Shape;474;p45"/>
          <p:cNvSpPr txBox="1">
            <a:spLocks noGrp="1"/>
          </p:cNvSpPr>
          <p:nvPr>
            <p:ph type="title" hasCustomPrompt="1"/>
          </p:nvPr>
        </p:nvSpPr>
        <p:spPr>
          <a:xfrm>
            <a:off x="716250" y="505050"/>
            <a:ext cx="7711500" cy="119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5" name="Google Shape;475;p45"/>
          <p:cNvSpPr txBox="1">
            <a:spLocks noGrp="1"/>
          </p:cNvSpPr>
          <p:nvPr>
            <p:ph type="body" idx="1"/>
          </p:nvPr>
        </p:nvSpPr>
        <p:spPr>
          <a:xfrm>
            <a:off x="2021250" y="1588125"/>
            <a:ext cx="5101500" cy="683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6" name="Google Shape;476;p45"/>
          <p:cNvSpPr/>
          <p:nvPr/>
        </p:nvSpPr>
        <p:spPr>
          <a:xfrm rot="2700000" flipH="1">
            <a:off x="-2127572" y="4645955"/>
            <a:ext cx="6737740" cy="2297872"/>
          </a:xfrm>
          <a:custGeom>
            <a:avLst/>
            <a:gdLst/>
            <a:ahLst/>
            <a:cxnLst/>
            <a:rect l="l" t="t" r="r" b="b"/>
            <a:pathLst>
              <a:path w="33456" h="11410" extrusionOk="0">
                <a:moveTo>
                  <a:pt x="22424" y="1"/>
                </a:moveTo>
                <a:cubicBezTo>
                  <a:pt x="16324" y="1"/>
                  <a:pt x="10216" y="1853"/>
                  <a:pt x="5291" y="5466"/>
                </a:cubicBezTo>
                <a:cubicBezTo>
                  <a:pt x="3145" y="7038"/>
                  <a:pt x="1158" y="9055"/>
                  <a:pt x="1" y="11410"/>
                </a:cubicBezTo>
                <a:lnTo>
                  <a:pt x="10841" y="11410"/>
                </a:lnTo>
                <a:cubicBezTo>
                  <a:pt x="13276" y="8184"/>
                  <a:pt x="17056" y="5854"/>
                  <a:pt x="20972" y="5009"/>
                </a:cubicBezTo>
                <a:cubicBezTo>
                  <a:pt x="22163" y="4754"/>
                  <a:pt x="23375" y="4631"/>
                  <a:pt x="24588" y="4631"/>
                </a:cubicBezTo>
                <a:cubicBezTo>
                  <a:pt x="27653" y="4631"/>
                  <a:pt x="30721" y="5417"/>
                  <a:pt x="33456" y="6840"/>
                </a:cubicBezTo>
                <a:lnTo>
                  <a:pt x="33456" y="2151"/>
                </a:lnTo>
                <a:cubicBezTo>
                  <a:pt x="29971" y="710"/>
                  <a:pt x="26199" y="1"/>
                  <a:pt x="2242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77" name="Google Shape;477;p45"/>
          <p:cNvSpPr/>
          <p:nvPr/>
        </p:nvSpPr>
        <p:spPr>
          <a:xfrm rot="10800000" flipH="1">
            <a:off x="7778950" y="2520150"/>
            <a:ext cx="2890022" cy="2725961"/>
          </a:xfrm>
          <a:custGeom>
            <a:avLst/>
            <a:gdLst/>
            <a:ahLst/>
            <a:cxnLst/>
            <a:rect l="l" t="t" r="r" b="b"/>
            <a:pathLst>
              <a:path w="39212" h="36986" extrusionOk="0">
                <a:moveTo>
                  <a:pt x="6787" y="1"/>
                </a:moveTo>
                <a:cubicBezTo>
                  <a:pt x="6305" y="2741"/>
                  <a:pt x="6839" y="5663"/>
                  <a:pt x="8309" y="8028"/>
                </a:cubicBezTo>
                <a:cubicBezTo>
                  <a:pt x="9017" y="9164"/>
                  <a:pt x="9935" y="10198"/>
                  <a:pt x="10350" y="11474"/>
                </a:cubicBezTo>
                <a:cubicBezTo>
                  <a:pt x="11278" y="14342"/>
                  <a:pt x="9370" y="17353"/>
                  <a:pt x="7196" y="19439"/>
                </a:cubicBezTo>
                <a:cubicBezTo>
                  <a:pt x="5019" y="21525"/>
                  <a:pt x="2385" y="23348"/>
                  <a:pt x="1235" y="26135"/>
                </a:cubicBezTo>
                <a:cubicBezTo>
                  <a:pt x="0" y="29132"/>
                  <a:pt x="933" y="32881"/>
                  <a:pt x="3430" y="34946"/>
                </a:cubicBezTo>
                <a:cubicBezTo>
                  <a:pt x="5159" y="36380"/>
                  <a:pt x="7464" y="36986"/>
                  <a:pt x="9714" y="36986"/>
                </a:cubicBezTo>
                <a:cubicBezTo>
                  <a:pt x="9771" y="36986"/>
                  <a:pt x="9827" y="36985"/>
                  <a:pt x="9884" y="36984"/>
                </a:cubicBezTo>
                <a:cubicBezTo>
                  <a:pt x="12187" y="36950"/>
                  <a:pt x="14439" y="36342"/>
                  <a:pt x="16627" y="35610"/>
                </a:cubicBezTo>
                <a:cubicBezTo>
                  <a:pt x="24844" y="32875"/>
                  <a:pt x="32397" y="28469"/>
                  <a:pt x="39212" y="23086"/>
                </a:cubicBezTo>
                <a:lnTo>
                  <a:pt x="3921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976728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6"/>
          <p:cNvSpPr txBox="1">
            <a:spLocks noGrp="1"/>
          </p:cNvSpPr>
          <p:nvPr>
            <p:ph type="title" hasCustomPrompt="1"/>
          </p:nvPr>
        </p:nvSpPr>
        <p:spPr>
          <a:xfrm>
            <a:off x="2891100" y="834425"/>
            <a:ext cx="3361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t>xx%</a:t>
            </a:r>
          </a:p>
        </p:txBody>
      </p:sp>
      <p:sp>
        <p:nvSpPr>
          <p:cNvPr id="480" name="Google Shape;480;p46"/>
          <p:cNvSpPr txBox="1">
            <a:spLocks noGrp="1"/>
          </p:cNvSpPr>
          <p:nvPr>
            <p:ph type="title" idx="2" hasCustomPrompt="1"/>
          </p:nvPr>
        </p:nvSpPr>
        <p:spPr>
          <a:xfrm>
            <a:off x="2891100" y="3269850"/>
            <a:ext cx="3361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t>xx%</a:t>
            </a:r>
          </a:p>
        </p:txBody>
      </p:sp>
      <p:sp>
        <p:nvSpPr>
          <p:cNvPr id="481" name="Google Shape;481;p46"/>
          <p:cNvSpPr txBox="1">
            <a:spLocks noGrp="1"/>
          </p:cNvSpPr>
          <p:nvPr>
            <p:ph type="title" idx="3" hasCustomPrompt="1"/>
          </p:nvPr>
        </p:nvSpPr>
        <p:spPr>
          <a:xfrm>
            <a:off x="2891100" y="2052150"/>
            <a:ext cx="3361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t>xx%</a:t>
            </a:r>
          </a:p>
        </p:txBody>
      </p:sp>
      <p:sp>
        <p:nvSpPr>
          <p:cNvPr id="482" name="Google Shape;482;p46"/>
          <p:cNvSpPr txBox="1">
            <a:spLocks noGrp="1"/>
          </p:cNvSpPr>
          <p:nvPr>
            <p:ph type="subTitle" idx="1"/>
          </p:nvPr>
        </p:nvSpPr>
        <p:spPr>
          <a:xfrm>
            <a:off x="3262650" y="1317837"/>
            <a:ext cx="2618700" cy="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46"/>
          <p:cNvSpPr txBox="1">
            <a:spLocks noGrp="1"/>
          </p:cNvSpPr>
          <p:nvPr>
            <p:ph type="subTitle" idx="4"/>
          </p:nvPr>
        </p:nvSpPr>
        <p:spPr>
          <a:xfrm>
            <a:off x="3262650" y="3753463"/>
            <a:ext cx="2618700" cy="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46"/>
          <p:cNvSpPr txBox="1">
            <a:spLocks noGrp="1"/>
          </p:cNvSpPr>
          <p:nvPr>
            <p:ph type="subTitle" idx="5"/>
          </p:nvPr>
        </p:nvSpPr>
        <p:spPr>
          <a:xfrm>
            <a:off x="3262650" y="2533260"/>
            <a:ext cx="2618700" cy="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46"/>
          <p:cNvSpPr/>
          <p:nvPr/>
        </p:nvSpPr>
        <p:spPr>
          <a:xfrm flipH="1">
            <a:off x="-51616" y="2847751"/>
            <a:ext cx="3463042" cy="2367037"/>
          </a:xfrm>
          <a:custGeom>
            <a:avLst/>
            <a:gdLst/>
            <a:ahLst/>
            <a:cxnLst/>
            <a:rect l="l" t="t" r="r" b="b"/>
            <a:pathLst>
              <a:path w="74414" h="50863" extrusionOk="0">
                <a:moveTo>
                  <a:pt x="74414" y="1"/>
                </a:moveTo>
                <a:cubicBezTo>
                  <a:pt x="60793" y="2474"/>
                  <a:pt x="62458" y="21209"/>
                  <a:pt x="51638" y="31541"/>
                </a:cubicBezTo>
                <a:cubicBezTo>
                  <a:pt x="46844" y="36117"/>
                  <a:pt x="42403" y="37136"/>
                  <a:pt x="37698" y="37136"/>
                </a:cubicBezTo>
                <a:cubicBezTo>
                  <a:pt x="33921" y="37136"/>
                  <a:pt x="29973" y="36479"/>
                  <a:pt x="25538" y="36479"/>
                </a:cubicBezTo>
                <a:cubicBezTo>
                  <a:pt x="21627" y="36479"/>
                  <a:pt x="17336" y="36990"/>
                  <a:pt x="12447" y="38913"/>
                </a:cubicBezTo>
                <a:cubicBezTo>
                  <a:pt x="5725" y="41560"/>
                  <a:pt x="1648" y="45953"/>
                  <a:pt x="0" y="50862"/>
                </a:cubicBezTo>
                <a:lnTo>
                  <a:pt x="74414" y="50862"/>
                </a:lnTo>
                <a:lnTo>
                  <a:pt x="7441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86" name="Google Shape;486;p46"/>
          <p:cNvSpPr/>
          <p:nvPr/>
        </p:nvSpPr>
        <p:spPr>
          <a:xfrm rot="10800000">
            <a:off x="6158934" y="2837359"/>
            <a:ext cx="2978896" cy="2295737"/>
          </a:xfrm>
          <a:custGeom>
            <a:avLst/>
            <a:gdLst/>
            <a:ahLst/>
            <a:cxnLst/>
            <a:rect l="l" t="t" r="r" b="b"/>
            <a:pathLst>
              <a:path w="50612" h="39005" extrusionOk="0">
                <a:moveTo>
                  <a:pt x="0" y="1"/>
                </a:moveTo>
                <a:lnTo>
                  <a:pt x="0" y="38373"/>
                </a:lnTo>
                <a:cubicBezTo>
                  <a:pt x="2481" y="38795"/>
                  <a:pt x="4983" y="39004"/>
                  <a:pt x="7479" y="39004"/>
                </a:cubicBezTo>
                <a:cubicBezTo>
                  <a:pt x="18546" y="39004"/>
                  <a:pt x="29478" y="34879"/>
                  <a:pt x="37820" y="26821"/>
                </a:cubicBezTo>
                <a:cubicBezTo>
                  <a:pt x="46532" y="18405"/>
                  <a:pt x="50612" y="7535"/>
                  <a:pt x="4843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87" name="Google Shape;487;p46"/>
          <p:cNvSpPr/>
          <p:nvPr/>
        </p:nvSpPr>
        <p:spPr>
          <a:xfrm rot="10800000">
            <a:off x="6315181" y="-449020"/>
            <a:ext cx="3864431" cy="3432044"/>
          </a:xfrm>
          <a:custGeom>
            <a:avLst/>
            <a:gdLst/>
            <a:ahLst/>
            <a:cxnLst/>
            <a:rect l="l" t="t" r="r" b="b"/>
            <a:pathLst>
              <a:path w="13583" h="12063" extrusionOk="0">
                <a:moveTo>
                  <a:pt x="5144" y="1"/>
                </a:moveTo>
                <a:cubicBezTo>
                  <a:pt x="4965" y="1"/>
                  <a:pt x="4788" y="15"/>
                  <a:pt x="4614" y="42"/>
                </a:cubicBezTo>
                <a:cubicBezTo>
                  <a:pt x="3179" y="267"/>
                  <a:pt x="2097" y="1206"/>
                  <a:pt x="1028" y="2110"/>
                </a:cubicBezTo>
                <a:cubicBezTo>
                  <a:pt x="718" y="2369"/>
                  <a:pt x="358" y="2611"/>
                  <a:pt x="1" y="2856"/>
                </a:cubicBezTo>
                <a:lnTo>
                  <a:pt x="1" y="12063"/>
                </a:lnTo>
                <a:lnTo>
                  <a:pt x="4213" y="12063"/>
                </a:lnTo>
                <a:cubicBezTo>
                  <a:pt x="4399" y="11297"/>
                  <a:pt x="4787" y="10607"/>
                  <a:pt x="5424" y="10147"/>
                </a:cubicBezTo>
                <a:cubicBezTo>
                  <a:pt x="6502" y="9357"/>
                  <a:pt x="7956" y="9436"/>
                  <a:pt x="9289" y="9361"/>
                </a:cubicBezTo>
                <a:cubicBezTo>
                  <a:pt x="10432" y="9296"/>
                  <a:pt x="11633" y="9058"/>
                  <a:pt x="12470" y="8275"/>
                </a:cubicBezTo>
                <a:cubicBezTo>
                  <a:pt x="13307" y="7496"/>
                  <a:pt x="13582" y="6034"/>
                  <a:pt x="12783" y="5217"/>
                </a:cubicBezTo>
                <a:cubicBezTo>
                  <a:pt x="11722" y="4135"/>
                  <a:pt x="9616" y="4775"/>
                  <a:pt x="8636" y="3621"/>
                </a:cubicBezTo>
                <a:cubicBezTo>
                  <a:pt x="8115" y="3013"/>
                  <a:pt x="8122" y="2118"/>
                  <a:pt x="7755" y="1407"/>
                </a:cubicBezTo>
                <a:cubicBezTo>
                  <a:pt x="7277" y="481"/>
                  <a:pt x="6199" y="1"/>
                  <a:pt x="514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488" name="Google Shape;488;p46"/>
          <p:cNvGrpSpPr/>
          <p:nvPr/>
        </p:nvGrpSpPr>
        <p:grpSpPr>
          <a:xfrm>
            <a:off x="524811" y="1775715"/>
            <a:ext cx="8441422" cy="2926732"/>
            <a:chOff x="524811" y="-71085"/>
            <a:chExt cx="8441422" cy="2926732"/>
          </a:xfrm>
        </p:grpSpPr>
        <p:sp>
          <p:nvSpPr>
            <p:cNvPr id="489" name="Google Shape;489;p46"/>
            <p:cNvSpPr/>
            <p:nvPr/>
          </p:nvSpPr>
          <p:spPr>
            <a:xfrm>
              <a:off x="524811" y="-71085"/>
              <a:ext cx="378089" cy="363569"/>
            </a:xfrm>
            <a:custGeom>
              <a:avLst/>
              <a:gdLst/>
              <a:ahLst/>
              <a:cxnLst/>
              <a:rect l="l" t="t" r="r" b="b"/>
              <a:pathLst>
                <a:path w="3359" h="3230" extrusionOk="0">
                  <a:moveTo>
                    <a:pt x="3358" y="1"/>
                  </a:moveTo>
                  <a:lnTo>
                    <a:pt x="0" y="1212"/>
                  </a:lnTo>
                  <a:lnTo>
                    <a:pt x="1800" y="3229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0" name="Google Shape;490;p46"/>
            <p:cNvSpPr/>
            <p:nvPr/>
          </p:nvSpPr>
          <p:spPr>
            <a:xfrm>
              <a:off x="8761045" y="2574474"/>
              <a:ext cx="205188" cy="140477"/>
            </a:xfrm>
            <a:custGeom>
              <a:avLst/>
              <a:gdLst/>
              <a:ahLst/>
              <a:cxnLst/>
              <a:rect l="l" t="t" r="r" b="b"/>
              <a:pathLst>
                <a:path w="2784" h="1906" extrusionOk="0">
                  <a:moveTo>
                    <a:pt x="1392" y="1"/>
                  </a:moveTo>
                  <a:lnTo>
                    <a:pt x="0" y="1906"/>
                  </a:lnTo>
                  <a:lnTo>
                    <a:pt x="2784" y="1906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1" name="Google Shape;491;p46"/>
            <p:cNvSpPr/>
            <p:nvPr/>
          </p:nvSpPr>
          <p:spPr>
            <a:xfrm>
              <a:off x="8761045" y="2714876"/>
              <a:ext cx="205188" cy="140772"/>
            </a:xfrm>
            <a:custGeom>
              <a:avLst/>
              <a:gdLst/>
              <a:ahLst/>
              <a:cxnLst/>
              <a:rect l="l" t="t" r="r" b="b"/>
              <a:pathLst>
                <a:path w="2784" h="1910" extrusionOk="0">
                  <a:moveTo>
                    <a:pt x="1392" y="1"/>
                  </a:moveTo>
                  <a:lnTo>
                    <a:pt x="0" y="1909"/>
                  </a:lnTo>
                  <a:lnTo>
                    <a:pt x="2784" y="1909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1864264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 and six columns 1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p48"/>
          <p:cNvGrpSpPr/>
          <p:nvPr/>
        </p:nvGrpSpPr>
        <p:grpSpPr>
          <a:xfrm>
            <a:off x="-246502" y="44875"/>
            <a:ext cx="9390546" cy="6057562"/>
            <a:chOff x="-246502" y="44875"/>
            <a:chExt cx="9390546" cy="6057562"/>
          </a:xfrm>
        </p:grpSpPr>
        <p:sp>
          <p:nvSpPr>
            <p:cNvPr id="513" name="Google Shape;513;p48"/>
            <p:cNvSpPr/>
            <p:nvPr/>
          </p:nvSpPr>
          <p:spPr>
            <a:xfrm rot="-5400000" flipH="1">
              <a:off x="77977" y="-279603"/>
              <a:ext cx="5143144" cy="5792100"/>
            </a:xfrm>
            <a:custGeom>
              <a:avLst/>
              <a:gdLst/>
              <a:ahLst/>
              <a:cxnLst/>
              <a:rect l="l" t="t" r="r" b="b"/>
              <a:pathLst>
                <a:path w="39212" h="36986" extrusionOk="0">
                  <a:moveTo>
                    <a:pt x="6787" y="1"/>
                  </a:moveTo>
                  <a:cubicBezTo>
                    <a:pt x="6305" y="2741"/>
                    <a:pt x="6839" y="5663"/>
                    <a:pt x="8309" y="8028"/>
                  </a:cubicBezTo>
                  <a:cubicBezTo>
                    <a:pt x="9017" y="9164"/>
                    <a:pt x="9935" y="10198"/>
                    <a:pt x="10350" y="11474"/>
                  </a:cubicBezTo>
                  <a:cubicBezTo>
                    <a:pt x="11278" y="14342"/>
                    <a:pt x="9370" y="17353"/>
                    <a:pt x="7196" y="19439"/>
                  </a:cubicBezTo>
                  <a:cubicBezTo>
                    <a:pt x="5019" y="21525"/>
                    <a:pt x="2385" y="23348"/>
                    <a:pt x="1235" y="26135"/>
                  </a:cubicBezTo>
                  <a:cubicBezTo>
                    <a:pt x="0" y="29132"/>
                    <a:pt x="933" y="32881"/>
                    <a:pt x="3430" y="34946"/>
                  </a:cubicBezTo>
                  <a:cubicBezTo>
                    <a:pt x="5159" y="36380"/>
                    <a:pt x="7464" y="36986"/>
                    <a:pt x="9714" y="36986"/>
                  </a:cubicBezTo>
                  <a:cubicBezTo>
                    <a:pt x="9771" y="36986"/>
                    <a:pt x="9827" y="36985"/>
                    <a:pt x="9884" y="36984"/>
                  </a:cubicBezTo>
                  <a:cubicBezTo>
                    <a:pt x="12187" y="36950"/>
                    <a:pt x="14439" y="36342"/>
                    <a:pt x="16627" y="35610"/>
                  </a:cubicBezTo>
                  <a:cubicBezTo>
                    <a:pt x="24844" y="32875"/>
                    <a:pt x="32397" y="28469"/>
                    <a:pt x="39212" y="23086"/>
                  </a:cubicBezTo>
                  <a:lnTo>
                    <a:pt x="392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514" name="Google Shape;514;p48"/>
            <p:cNvGrpSpPr/>
            <p:nvPr/>
          </p:nvGrpSpPr>
          <p:grpSpPr>
            <a:xfrm rot="-5400000" flipH="1">
              <a:off x="8363971" y="-185970"/>
              <a:ext cx="337407" cy="924597"/>
              <a:chOff x="8514266" y="1265155"/>
              <a:chExt cx="337407" cy="924597"/>
            </a:xfrm>
          </p:grpSpPr>
          <p:sp>
            <p:nvSpPr>
              <p:cNvPr id="515" name="Google Shape;515;p48"/>
              <p:cNvSpPr/>
              <p:nvPr/>
            </p:nvSpPr>
            <p:spPr>
              <a:xfrm>
                <a:off x="8514266" y="1265155"/>
                <a:ext cx="337407" cy="230998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06" extrusionOk="0">
                    <a:moveTo>
                      <a:pt x="1392" y="1"/>
                    </a:moveTo>
                    <a:lnTo>
                      <a:pt x="0" y="1906"/>
                    </a:lnTo>
                    <a:lnTo>
                      <a:pt x="2784" y="1906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516" name="Google Shape;516;p48"/>
              <p:cNvSpPr/>
              <p:nvPr/>
            </p:nvSpPr>
            <p:spPr>
              <a:xfrm>
                <a:off x="8514266" y="1496032"/>
                <a:ext cx="337407" cy="231482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10" extrusionOk="0">
                    <a:moveTo>
                      <a:pt x="1392" y="1"/>
                    </a:moveTo>
                    <a:lnTo>
                      <a:pt x="0" y="1910"/>
                    </a:lnTo>
                    <a:lnTo>
                      <a:pt x="2784" y="1910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517" name="Google Shape;517;p48"/>
              <p:cNvSpPr/>
              <p:nvPr/>
            </p:nvSpPr>
            <p:spPr>
              <a:xfrm>
                <a:off x="8514266" y="1727393"/>
                <a:ext cx="337407" cy="230998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06" extrusionOk="0">
                    <a:moveTo>
                      <a:pt x="1392" y="1"/>
                    </a:moveTo>
                    <a:lnTo>
                      <a:pt x="0" y="1906"/>
                    </a:lnTo>
                    <a:lnTo>
                      <a:pt x="2784" y="1906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518" name="Google Shape;518;p48"/>
              <p:cNvSpPr/>
              <p:nvPr/>
            </p:nvSpPr>
            <p:spPr>
              <a:xfrm>
                <a:off x="8514266" y="1958270"/>
                <a:ext cx="337407" cy="231482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10" extrusionOk="0">
                    <a:moveTo>
                      <a:pt x="1392" y="1"/>
                    </a:moveTo>
                    <a:lnTo>
                      <a:pt x="0" y="1909"/>
                    </a:lnTo>
                    <a:lnTo>
                      <a:pt x="2784" y="1909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519" name="Google Shape;519;p48"/>
            <p:cNvSpPr/>
            <p:nvPr/>
          </p:nvSpPr>
          <p:spPr>
            <a:xfrm rot="-5400000" flipH="1">
              <a:off x="-946474" y="3790475"/>
              <a:ext cx="2242956" cy="350011"/>
            </a:xfrm>
            <a:custGeom>
              <a:avLst/>
              <a:gdLst/>
              <a:ahLst/>
              <a:cxnLst/>
              <a:rect l="l" t="t" r="r" b="b"/>
              <a:pathLst>
                <a:path w="18507" h="2888" extrusionOk="0">
                  <a:moveTo>
                    <a:pt x="1" y="1"/>
                  </a:moveTo>
                  <a:cubicBezTo>
                    <a:pt x="437" y="831"/>
                    <a:pt x="1083" y="1549"/>
                    <a:pt x="1872" y="2053"/>
                  </a:cubicBezTo>
                  <a:cubicBezTo>
                    <a:pt x="2736" y="2601"/>
                    <a:pt x="3760" y="2887"/>
                    <a:pt x="4782" y="2887"/>
                  </a:cubicBezTo>
                  <a:cubicBezTo>
                    <a:pt x="5270" y="2887"/>
                    <a:pt x="5757" y="2822"/>
                    <a:pt x="6227" y="2689"/>
                  </a:cubicBezTo>
                  <a:cubicBezTo>
                    <a:pt x="7227" y="2403"/>
                    <a:pt x="8146" y="1832"/>
                    <a:pt x="9177" y="1682"/>
                  </a:cubicBezTo>
                  <a:cubicBezTo>
                    <a:pt x="9376" y="1653"/>
                    <a:pt x="9575" y="1640"/>
                    <a:pt x="9773" y="1640"/>
                  </a:cubicBezTo>
                  <a:cubicBezTo>
                    <a:pt x="11106" y="1640"/>
                    <a:pt x="12423" y="2218"/>
                    <a:pt x="13773" y="2298"/>
                  </a:cubicBezTo>
                  <a:cubicBezTo>
                    <a:pt x="13869" y="2304"/>
                    <a:pt x="13964" y="2306"/>
                    <a:pt x="14059" y="2306"/>
                  </a:cubicBezTo>
                  <a:cubicBezTo>
                    <a:pt x="15793" y="2306"/>
                    <a:pt x="17467" y="1382"/>
                    <a:pt x="18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0" name="Google Shape;520;p48"/>
            <p:cNvSpPr/>
            <p:nvPr/>
          </p:nvSpPr>
          <p:spPr>
            <a:xfrm rot="10800000">
              <a:off x="5366582" y="4737638"/>
              <a:ext cx="3777462" cy="1364799"/>
            </a:xfrm>
            <a:custGeom>
              <a:avLst/>
              <a:gdLst/>
              <a:ahLst/>
              <a:cxnLst/>
              <a:rect l="l" t="t" r="r" b="b"/>
              <a:pathLst>
                <a:path w="61918" h="22371" extrusionOk="0">
                  <a:moveTo>
                    <a:pt x="1" y="0"/>
                  </a:moveTo>
                  <a:lnTo>
                    <a:pt x="1" y="19582"/>
                  </a:lnTo>
                  <a:cubicBezTo>
                    <a:pt x="2348" y="19298"/>
                    <a:pt x="4561" y="19170"/>
                    <a:pt x="6829" y="19170"/>
                  </a:cubicBezTo>
                  <a:cubicBezTo>
                    <a:pt x="14097" y="19170"/>
                    <a:pt x="21932" y="20484"/>
                    <a:pt x="36559" y="22179"/>
                  </a:cubicBezTo>
                  <a:cubicBezTo>
                    <a:pt x="37673" y="22308"/>
                    <a:pt x="38754" y="22370"/>
                    <a:pt x="39802" y="22370"/>
                  </a:cubicBezTo>
                  <a:cubicBezTo>
                    <a:pt x="52890" y="22370"/>
                    <a:pt x="60749" y="12589"/>
                    <a:pt x="619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21" name="Google Shape;521;p48"/>
          <p:cNvSpPr txBox="1">
            <a:spLocks noGrp="1"/>
          </p:cNvSpPr>
          <p:nvPr>
            <p:ph type="ctrTitle"/>
          </p:nvPr>
        </p:nvSpPr>
        <p:spPr>
          <a:xfrm>
            <a:off x="726600" y="1163650"/>
            <a:ext cx="1338600" cy="36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22" name="Google Shape;522;p48"/>
          <p:cNvSpPr txBox="1">
            <a:spLocks noGrp="1"/>
          </p:cNvSpPr>
          <p:nvPr>
            <p:ph type="subTitle" idx="1"/>
          </p:nvPr>
        </p:nvSpPr>
        <p:spPr>
          <a:xfrm>
            <a:off x="726600" y="1528450"/>
            <a:ext cx="23094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23" name="Google Shape;523;p48"/>
          <p:cNvSpPr txBox="1">
            <a:spLocks noGrp="1"/>
          </p:cNvSpPr>
          <p:nvPr>
            <p:ph type="ctrTitle" idx="2"/>
          </p:nvPr>
        </p:nvSpPr>
        <p:spPr>
          <a:xfrm>
            <a:off x="726600" y="2357900"/>
            <a:ext cx="1338600" cy="36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24" name="Google Shape;524;p48"/>
          <p:cNvSpPr txBox="1">
            <a:spLocks noGrp="1"/>
          </p:cNvSpPr>
          <p:nvPr>
            <p:ph type="subTitle" idx="3"/>
          </p:nvPr>
        </p:nvSpPr>
        <p:spPr>
          <a:xfrm>
            <a:off x="731789" y="2722706"/>
            <a:ext cx="23094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25" name="Google Shape;525;p48"/>
          <p:cNvSpPr txBox="1">
            <a:spLocks noGrp="1"/>
          </p:cNvSpPr>
          <p:nvPr>
            <p:ph type="ctrTitle" idx="4"/>
          </p:nvPr>
        </p:nvSpPr>
        <p:spPr>
          <a:xfrm>
            <a:off x="726600" y="3549038"/>
            <a:ext cx="1338600" cy="36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26" name="Google Shape;526;p48"/>
          <p:cNvSpPr txBox="1">
            <a:spLocks noGrp="1"/>
          </p:cNvSpPr>
          <p:nvPr>
            <p:ph type="subTitle" idx="5"/>
          </p:nvPr>
        </p:nvSpPr>
        <p:spPr>
          <a:xfrm>
            <a:off x="726600" y="3913850"/>
            <a:ext cx="23094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27" name="Google Shape;527;p48"/>
          <p:cNvSpPr txBox="1">
            <a:spLocks noGrp="1"/>
          </p:cNvSpPr>
          <p:nvPr>
            <p:ph type="ctrTitle" idx="6"/>
          </p:nvPr>
        </p:nvSpPr>
        <p:spPr>
          <a:xfrm>
            <a:off x="7072501" y="1163650"/>
            <a:ext cx="1338600" cy="36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28" name="Google Shape;528;p48"/>
          <p:cNvSpPr txBox="1">
            <a:spLocks noGrp="1"/>
          </p:cNvSpPr>
          <p:nvPr>
            <p:ph type="subTitle" idx="7"/>
          </p:nvPr>
        </p:nvSpPr>
        <p:spPr>
          <a:xfrm>
            <a:off x="6113177" y="1528450"/>
            <a:ext cx="23043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29" name="Google Shape;529;p48"/>
          <p:cNvSpPr txBox="1">
            <a:spLocks noGrp="1"/>
          </p:cNvSpPr>
          <p:nvPr>
            <p:ph type="ctrTitle" idx="8"/>
          </p:nvPr>
        </p:nvSpPr>
        <p:spPr>
          <a:xfrm>
            <a:off x="7072501" y="2357888"/>
            <a:ext cx="1338600" cy="36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30" name="Google Shape;530;p48"/>
          <p:cNvSpPr txBox="1">
            <a:spLocks noGrp="1"/>
          </p:cNvSpPr>
          <p:nvPr>
            <p:ph type="subTitle" idx="9"/>
          </p:nvPr>
        </p:nvSpPr>
        <p:spPr>
          <a:xfrm>
            <a:off x="6108000" y="2722705"/>
            <a:ext cx="23043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31" name="Google Shape;531;p48"/>
          <p:cNvSpPr txBox="1">
            <a:spLocks noGrp="1"/>
          </p:cNvSpPr>
          <p:nvPr>
            <p:ph type="ctrTitle" idx="13"/>
          </p:nvPr>
        </p:nvSpPr>
        <p:spPr>
          <a:xfrm>
            <a:off x="7072501" y="3549038"/>
            <a:ext cx="1338600" cy="36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32" name="Google Shape;532;p48"/>
          <p:cNvSpPr txBox="1">
            <a:spLocks noGrp="1"/>
          </p:cNvSpPr>
          <p:nvPr>
            <p:ph type="subTitle" idx="14"/>
          </p:nvPr>
        </p:nvSpPr>
        <p:spPr>
          <a:xfrm>
            <a:off x="6113177" y="3913847"/>
            <a:ext cx="23043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33" name="Google Shape;533;p48"/>
          <p:cNvSpPr txBox="1">
            <a:spLocks noGrp="1"/>
          </p:cNvSpPr>
          <p:nvPr>
            <p:ph type="title" idx="15"/>
          </p:nvPr>
        </p:nvSpPr>
        <p:spPr>
          <a:xfrm>
            <a:off x="1177350" y="445025"/>
            <a:ext cx="67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506580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409023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0" name="Google Shape;550;p51"/>
          <p:cNvGrpSpPr/>
          <p:nvPr/>
        </p:nvGrpSpPr>
        <p:grpSpPr>
          <a:xfrm>
            <a:off x="66" y="5"/>
            <a:ext cx="9143934" cy="5143438"/>
            <a:chOff x="66" y="5"/>
            <a:chExt cx="9143934" cy="5143438"/>
          </a:xfrm>
        </p:grpSpPr>
        <p:sp>
          <p:nvSpPr>
            <p:cNvPr id="551" name="Google Shape;551;p51"/>
            <p:cNvSpPr/>
            <p:nvPr/>
          </p:nvSpPr>
          <p:spPr>
            <a:xfrm rot="10800000">
              <a:off x="5279569" y="5"/>
              <a:ext cx="3864431" cy="3432044"/>
            </a:xfrm>
            <a:custGeom>
              <a:avLst/>
              <a:gdLst/>
              <a:ahLst/>
              <a:cxnLst/>
              <a:rect l="l" t="t" r="r" b="b"/>
              <a:pathLst>
                <a:path w="13583" h="12063" extrusionOk="0">
                  <a:moveTo>
                    <a:pt x="5144" y="1"/>
                  </a:moveTo>
                  <a:cubicBezTo>
                    <a:pt x="4965" y="1"/>
                    <a:pt x="4788" y="15"/>
                    <a:pt x="4614" y="42"/>
                  </a:cubicBezTo>
                  <a:cubicBezTo>
                    <a:pt x="3179" y="267"/>
                    <a:pt x="2097" y="1206"/>
                    <a:pt x="1028" y="2110"/>
                  </a:cubicBezTo>
                  <a:cubicBezTo>
                    <a:pt x="718" y="2369"/>
                    <a:pt x="358" y="2611"/>
                    <a:pt x="1" y="2856"/>
                  </a:cubicBezTo>
                  <a:lnTo>
                    <a:pt x="1" y="12063"/>
                  </a:lnTo>
                  <a:lnTo>
                    <a:pt x="4213" y="12063"/>
                  </a:lnTo>
                  <a:cubicBezTo>
                    <a:pt x="4399" y="11297"/>
                    <a:pt x="4787" y="10607"/>
                    <a:pt x="5424" y="10147"/>
                  </a:cubicBezTo>
                  <a:cubicBezTo>
                    <a:pt x="6502" y="9357"/>
                    <a:pt x="7956" y="9436"/>
                    <a:pt x="9289" y="9361"/>
                  </a:cubicBezTo>
                  <a:cubicBezTo>
                    <a:pt x="10432" y="9296"/>
                    <a:pt x="11633" y="9058"/>
                    <a:pt x="12470" y="8275"/>
                  </a:cubicBezTo>
                  <a:cubicBezTo>
                    <a:pt x="13307" y="7496"/>
                    <a:pt x="13582" y="6034"/>
                    <a:pt x="12783" y="5217"/>
                  </a:cubicBezTo>
                  <a:cubicBezTo>
                    <a:pt x="11722" y="4135"/>
                    <a:pt x="9616" y="4775"/>
                    <a:pt x="8636" y="3621"/>
                  </a:cubicBezTo>
                  <a:cubicBezTo>
                    <a:pt x="8115" y="3013"/>
                    <a:pt x="8122" y="2118"/>
                    <a:pt x="7755" y="1407"/>
                  </a:cubicBezTo>
                  <a:cubicBezTo>
                    <a:pt x="7277" y="481"/>
                    <a:pt x="6199" y="1"/>
                    <a:pt x="5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2" name="Google Shape;552;p51"/>
            <p:cNvSpPr/>
            <p:nvPr/>
          </p:nvSpPr>
          <p:spPr>
            <a:xfrm flipH="1">
              <a:off x="66" y="2983037"/>
              <a:ext cx="3160735" cy="2160406"/>
            </a:xfrm>
            <a:custGeom>
              <a:avLst/>
              <a:gdLst/>
              <a:ahLst/>
              <a:cxnLst/>
              <a:rect l="l" t="t" r="r" b="b"/>
              <a:pathLst>
                <a:path w="74414" h="50863" extrusionOk="0">
                  <a:moveTo>
                    <a:pt x="74414" y="1"/>
                  </a:moveTo>
                  <a:cubicBezTo>
                    <a:pt x="60793" y="2474"/>
                    <a:pt x="62458" y="21209"/>
                    <a:pt x="51638" y="31541"/>
                  </a:cubicBezTo>
                  <a:cubicBezTo>
                    <a:pt x="46844" y="36117"/>
                    <a:pt x="42403" y="37136"/>
                    <a:pt x="37698" y="37136"/>
                  </a:cubicBezTo>
                  <a:cubicBezTo>
                    <a:pt x="33921" y="37136"/>
                    <a:pt x="29973" y="36479"/>
                    <a:pt x="25538" y="36479"/>
                  </a:cubicBezTo>
                  <a:cubicBezTo>
                    <a:pt x="21627" y="36479"/>
                    <a:pt x="17336" y="36990"/>
                    <a:pt x="12447" y="38913"/>
                  </a:cubicBezTo>
                  <a:cubicBezTo>
                    <a:pt x="5725" y="41560"/>
                    <a:pt x="1648" y="45953"/>
                    <a:pt x="0" y="50862"/>
                  </a:cubicBezTo>
                  <a:lnTo>
                    <a:pt x="74414" y="50862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553" name="Google Shape;553;p51"/>
            <p:cNvGrpSpPr/>
            <p:nvPr/>
          </p:nvGrpSpPr>
          <p:grpSpPr>
            <a:xfrm>
              <a:off x="524811" y="1775715"/>
              <a:ext cx="8441422" cy="1402732"/>
              <a:chOff x="524811" y="-71085"/>
              <a:chExt cx="8441422" cy="1402732"/>
            </a:xfrm>
          </p:grpSpPr>
          <p:sp>
            <p:nvSpPr>
              <p:cNvPr id="554" name="Google Shape;554;p51"/>
              <p:cNvSpPr/>
              <p:nvPr/>
            </p:nvSpPr>
            <p:spPr>
              <a:xfrm>
                <a:off x="524811" y="-71085"/>
                <a:ext cx="378089" cy="363569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3230" extrusionOk="0">
                    <a:moveTo>
                      <a:pt x="3358" y="1"/>
                    </a:moveTo>
                    <a:lnTo>
                      <a:pt x="0" y="1212"/>
                    </a:lnTo>
                    <a:lnTo>
                      <a:pt x="1800" y="3229"/>
                    </a:lnTo>
                    <a:lnTo>
                      <a:pt x="335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555" name="Google Shape;555;p51"/>
              <p:cNvSpPr/>
              <p:nvPr/>
            </p:nvSpPr>
            <p:spPr>
              <a:xfrm>
                <a:off x="8761045" y="1050474"/>
                <a:ext cx="205188" cy="140477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06" extrusionOk="0">
                    <a:moveTo>
                      <a:pt x="1392" y="1"/>
                    </a:moveTo>
                    <a:lnTo>
                      <a:pt x="0" y="1906"/>
                    </a:lnTo>
                    <a:lnTo>
                      <a:pt x="2784" y="1906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556" name="Google Shape;556;p51"/>
              <p:cNvSpPr/>
              <p:nvPr/>
            </p:nvSpPr>
            <p:spPr>
              <a:xfrm>
                <a:off x="8761045" y="1190876"/>
                <a:ext cx="205188" cy="140772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10" extrusionOk="0">
                    <a:moveTo>
                      <a:pt x="1392" y="1"/>
                    </a:moveTo>
                    <a:lnTo>
                      <a:pt x="0" y="1909"/>
                    </a:lnTo>
                    <a:lnTo>
                      <a:pt x="2784" y="1909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557" name="Google Shape;557;p51"/>
            <p:cNvSpPr/>
            <p:nvPr/>
          </p:nvSpPr>
          <p:spPr>
            <a:xfrm rot="10800000">
              <a:off x="6158934" y="2837359"/>
              <a:ext cx="2978896" cy="2295737"/>
            </a:xfrm>
            <a:custGeom>
              <a:avLst/>
              <a:gdLst/>
              <a:ahLst/>
              <a:cxnLst/>
              <a:rect l="l" t="t" r="r" b="b"/>
              <a:pathLst>
                <a:path w="50612" h="39005" extrusionOk="0">
                  <a:moveTo>
                    <a:pt x="0" y="1"/>
                  </a:moveTo>
                  <a:lnTo>
                    <a:pt x="0" y="38373"/>
                  </a:lnTo>
                  <a:cubicBezTo>
                    <a:pt x="2481" y="38795"/>
                    <a:pt x="4983" y="39004"/>
                    <a:pt x="7479" y="39004"/>
                  </a:cubicBezTo>
                  <a:cubicBezTo>
                    <a:pt x="18546" y="39004"/>
                    <a:pt x="29478" y="34879"/>
                    <a:pt x="37820" y="26821"/>
                  </a:cubicBezTo>
                  <a:cubicBezTo>
                    <a:pt x="46532" y="18405"/>
                    <a:pt x="50612" y="7535"/>
                    <a:pt x="484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292526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9" name="Google Shape;559;p52"/>
          <p:cNvGrpSpPr/>
          <p:nvPr/>
        </p:nvGrpSpPr>
        <p:grpSpPr>
          <a:xfrm>
            <a:off x="-570751" y="0"/>
            <a:ext cx="9714795" cy="5144278"/>
            <a:chOff x="-570751" y="0"/>
            <a:chExt cx="9714795" cy="5144278"/>
          </a:xfrm>
        </p:grpSpPr>
        <p:sp>
          <p:nvSpPr>
            <p:cNvPr id="560" name="Google Shape;560;p52"/>
            <p:cNvSpPr/>
            <p:nvPr/>
          </p:nvSpPr>
          <p:spPr>
            <a:xfrm>
              <a:off x="-570751" y="1686273"/>
              <a:ext cx="4313833" cy="3458005"/>
            </a:xfrm>
            <a:custGeom>
              <a:avLst/>
              <a:gdLst/>
              <a:ahLst/>
              <a:cxnLst/>
              <a:rect l="l" t="t" r="r" b="b"/>
              <a:pathLst>
                <a:path w="63047" h="50539" extrusionOk="0">
                  <a:moveTo>
                    <a:pt x="12202" y="0"/>
                  </a:moveTo>
                  <a:cubicBezTo>
                    <a:pt x="9265" y="0"/>
                    <a:pt x="6469" y="237"/>
                    <a:pt x="3876" y="616"/>
                  </a:cubicBezTo>
                  <a:cubicBezTo>
                    <a:pt x="2569" y="805"/>
                    <a:pt x="1276" y="1048"/>
                    <a:pt x="1" y="1336"/>
                  </a:cubicBezTo>
                  <a:lnTo>
                    <a:pt x="1" y="50538"/>
                  </a:lnTo>
                  <a:lnTo>
                    <a:pt x="61918" y="50538"/>
                  </a:lnTo>
                  <a:cubicBezTo>
                    <a:pt x="63046" y="38393"/>
                    <a:pt x="57947" y="23633"/>
                    <a:pt x="45302" y="12529"/>
                  </a:cubicBezTo>
                  <a:cubicBezTo>
                    <a:pt x="34285" y="2850"/>
                    <a:pt x="22391" y="0"/>
                    <a:pt x="122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1" name="Google Shape;561;p52"/>
            <p:cNvSpPr/>
            <p:nvPr/>
          </p:nvSpPr>
          <p:spPr>
            <a:xfrm>
              <a:off x="4000900" y="0"/>
              <a:ext cx="5143144" cy="4851176"/>
            </a:xfrm>
            <a:custGeom>
              <a:avLst/>
              <a:gdLst/>
              <a:ahLst/>
              <a:cxnLst/>
              <a:rect l="l" t="t" r="r" b="b"/>
              <a:pathLst>
                <a:path w="39212" h="36986" extrusionOk="0">
                  <a:moveTo>
                    <a:pt x="6787" y="1"/>
                  </a:moveTo>
                  <a:cubicBezTo>
                    <a:pt x="6305" y="2741"/>
                    <a:pt x="6839" y="5663"/>
                    <a:pt x="8309" y="8028"/>
                  </a:cubicBezTo>
                  <a:cubicBezTo>
                    <a:pt x="9017" y="9164"/>
                    <a:pt x="9935" y="10198"/>
                    <a:pt x="10350" y="11474"/>
                  </a:cubicBezTo>
                  <a:cubicBezTo>
                    <a:pt x="11278" y="14342"/>
                    <a:pt x="9370" y="17353"/>
                    <a:pt x="7196" y="19439"/>
                  </a:cubicBezTo>
                  <a:cubicBezTo>
                    <a:pt x="5019" y="21525"/>
                    <a:pt x="2385" y="23348"/>
                    <a:pt x="1235" y="26135"/>
                  </a:cubicBezTo>
                  <a:cubicBezTo>
                    <a:pt x="0" y="29132"/>
                    <a:pt x="933" y="32881"/>
                    <a:pt x="3430" y="34946"/>
                  </a:cubicBezTo>
                  <a:cubicBezTo>
                    <a:pt x="5159" y="36380"/>
                    <a:pt x="7464" y="36986"/>
                    <a:pt x="9714" y="36986"/>
                  </a:cubicBezTo>
                  <a:cubicBezTo>
                    <a:pt x="9771" y="36986"/>
                    <a:pt x="9827" y="36985"/>
                    <a:pt x="9884" y="36984"/>
                  </a:cubicBezTo>
                  <a:cubicBezTo>
                    <a:pt x="12187" y="36950"/>
                    <a:pt x="14439" y="36342"/>
                    <a:pt x="16627" y="35610"/>
                  </a:cubicBezTo>
                  <a:cubicBezTo>
                    <a:pt x="24844" y="32875"/>
                    <a:pt x="32397" y="28469"/>
                    <a:pt x="39212" y="23086"/>
                  </a:cubicBezTo>
                  <a:lnTo>
                    <a:pt x="392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2" name="Google Shape;562;p52"/>
            <p:cNvSpPr/>
            <p:nvPr/>
          </p:nvSpPr>
          <p:spPr>
            <a:xfrm>
              <a:off x="4655007" y="0"/>
              <a:ext cx="4130762" cy="644602"/>
            </a:xfrm>
            <a:custGeom>
              <a:avLst/>
              <a:gdLst/>
              <a:ahLst/>
              <a:cxnLst/>
              <a:rect l="l" t="t" r="r" b="b"/>
              <a:pathLst>
                <a:path w="18507" h="2888" extrusionOk="0">
                  <a:moveTo>
                    <a:pt x="1" y="1"/>
                  </a:moveTo>
                  <a:cubicBezTo>
                    <a:pt x="437" y="831"/>
                    <a:pt x="1083" y="1549"/>
                    <a:pt x="1872" y="2053"/>
                  </a:cubicBezTo>
                  <a:cubicBezTo>
                    <a:pt x="2736" y="2601"/>
                    <a:pt x="3760" y="2887"/>
                    <a:pt x="4782" y="2887"/>
                  </a:cubicBezTo>
                  <a:cubicBezTo>
                    <a:pt x="5270" y="2887"/>
                    <a:pt x="5757" y="2822"/>
                    <a:pt x="6227" y="2689"/>
                  </a:cubicBezTo>
                  <a:cubicBezTo>
                    <a:pt x="7227" y="2403"/>
                    <a:pt x="8146" y="1832"/>
                    <a:pt x="9177" y="1682"/>
                  </a:cubicBezTo>
                  <a:cubicBezTo>
                    <a:pt x="9376" y="1653"/>
                    <a:pt x="9575" y="1640"/>
                    <a:pt x="9773" y="1640"/>
                  </a:cubicBezTo>
                  <a:cubicBezTo>
                    <a:pt x="11106" y="1640"/>
                    <a:pt x="12423" y="2218"/>
                    <a:pt x="13773" y="2298"/>
                  </a:cubicBezTo>
                  <a:cubicBezTo>
                    <a:pt x="13869" y="2304"/>
                    <a:pt x="13964" y="2306"/>
                    <a:pt x="14059" y="2306"/>
                  </a:cubicBezTo>
                  <a:cubicBezTo>
                    <a:pt x="15793" y="2306"/>
                    <a:pt x="17467" y="1382"/>
                    <a:pt x="18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563" name="Google Shape;563;p52"/>
            <p:cNvGrpSpPr/>
            <p:nvPr/>
          </p:nvGrpSpPr>
          <p:grpSpPr>
            <a:xfrm>
              <a:off x="246061" y="1412165"/>
              <a:ext cx="8720172" cy="1766282"/>
              <a:chOff x="246061" y="-434635"/>
              <a:chExt cx="8720172" cy="1766282"/>
            </a:xfrm>
          </p:grpSpPr>
          <p:sp>
            <p:nvSpPr>
              <p:cNvPr id="564" name="Google Shape;564;p52"/>
              <p:cNvSpPr/>
              <p:nvPr/>
            </p:nvSpPr>
            <p:spPr>
              <a:xfrm>
                <a:off x="246061" y="-434635"/>
                <a:ext cx="378089" cy="363569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3230" extrusionOk="0">
                    <a:moveTo>
                      <a:pt x="3358" y="1"/>
                    </a:moveTo>
                    <a:lnTo>
                      <a:pt x="0" y="1212"/>
                    </a:lnTo>
                    <a:lnTo>
                      <a:pt x="1800" y="3229"/>
                    </a:lnTo>
                    <a:lnTo>
                      <a:pt x="335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565" name="Google Shape;565;p52"/>
              <p:cNvSpPr/>
              <p:nvPr/>
            </p:nvSpPr>
            <p:spPr>
              <a:xfrm>
                <a:off x="8761045" y="1050474"/>
                <a:ext cx="205188" cy="140477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06" extrusionOk="0">
                    <a:moveTo>
                      <a:pt x="1392" y="1"/>
                    </a:moveTo>
                    <a:lnTo>
                      <a:pt x="0" y="1906"/>
                    </a:lnTo>
                    <a:lnTo>
                      <a:pt x="2784" y="1906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566" name="Google Shape;566;p52"/>
              <p:cNvSpPr/>
              <p:nvPr/>
            </p:nvSpPr>
            <p:spPr>
              <a:xfrm>
                <a:off x="8761045" y="1190876"/>
                <a:ext cx="205188" cy="140772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10" extrusionOk="0">
                    <a:moveTo>
                      <a:pt x="1392" y="1"/>
                    </a:moveTo>
                    <a:lnTo>
                      <a:pt x="0" y="1909"/>
                    </a:lnTo>
                    <a:lnTo>
                      <a:pt x="2784" y="1909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19778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7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18"/>
          <p:cNvGrpSpPr/>
          <p:nvPr/>
        </p:nvGrpSpPr>
        <p:grpSpPr>
          <a:xfrm rot="10800000">
            <a:off x="-615847" y="-261613"/>
            <a:ext cx="12538772" cy="6103408"/>
            <a:chOff x="-3449725" y="-661825"/>
            <a:chExt cx="12538772" cy="6103408"/>
          </a:xfrm>
        </p:grpSpPr>
        <p:sp>
          <p:nvSpPr>
            <p:cNvPr id="178" name="Google Shape;178;p18"/>
            <p:cNvSpPr/>
            <p:nvPr/>
          </p:nvSpPr>
          <p:spPr>
            <a:xfrm rot="10800000" flipH="1">
              <a:off x="-1734059" y="-2"/>
              <a:ext cx="2290182" cy="1835829"/>
            </a:xfrm>
            <a:custGeom>
              <a:avLst/>
              <a:gdLst/>
              <a:ahLst/>
              <a:cxnLst/>
              <a:rect l="l" t="t" r="r" b="b"/>
              <a:pathLst>
                <a:path w="63047" h="50539" extrusionOk="0">
                  <a:moveTo>
                    <a:pt x="12202" y="0"/>
                  </a:moveTo>
                  <a:cubicBezTo>
                    <a:pt x="9265" y="0"/>
                    <a:pt x="6469" y="237"/>
                    <a:pt x="3876" y="616"/>
                  </a:cubicBezTo>
                  <a:cubicBezTo>
                    <a:pt x="2569" y="805"/>
                    <a:pt x="1276" y="1048"/>
                    <a:pt x="1" y="1336"/>
                  </a:cubicBezTo>
                  <a:lnTo>
                    <a:pt x="1" y="50538"/>
                  </a:lnTo>
                  <a:lnTo>
                    <a:pt x="61918" y="50538"/>
                  </a:lnTo>
                  <a:cubicBezTo>
                    <a:pt x="63046" y="38393"/>
                    <a:pt x="57947" y="23633"/>
                    <a:pt x="45302" y="12529"/>
                  </a:cubicBezTo>
                  <a:cubicBezTo>
                    <a:pt x="34285" y="2850"/>
                    <a:pt x="22391" y="0"/>
                    <a:pt x="12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8"/>
            <p:cNvSpPr/>
            <p:nvPr/>
          </p:nvSpPr>
          <p:spPr>
            <a:xfrm>
              <a:off x="-3449725" y="3018422"/>
              <a:ext cx="6063998" cy="2423161"/>
            </a:xfrm>
            <a:custGeom>
              <a:avLst/>
              <a:gdLst/>
              <a:ahLst/>
              <a:cxnLst/>
              <a:rect l="l" t="t" r="r" b="b"/>
              <a:pathLst>
                <a:path w="38804" h="15506" extrusionOk="0">
                  <a:moveTo>
                    <a:pt x="18372" y="1"/>
                  </a:moveTo>
                  <a:cubicBezTo>
                    <a:pt x="15851" y="1"/>
                    <a:pt x="13315" y="1007"/>
                    <a:pt x="11592" y="2856"/>
                  </a:cubicBezTo>
                  <a:cubicBezTo>
                    <a:pt x="10378" y="4162"/>
                    <a:pt x="9486" y="5874"/>
                    <a:pt x="7880" y="6653"/>
                  </a:cubicBezTo>
                  <a:cubicBezTo>
                    <a:pt x="6924" y="7115"/>
                    <a:pt x="5829" y="7184"/>
                    <a:pt x="4811" y="7500"/>
                  </a:cubicBezTo>
                  <a:cubicBezTo>
                    <a:pt x="3205" y="8000"/>
                    <a:pt x="1810" y="9143"/>
                    <a:pt x="1008" y="10620"/>
                  </a:cubicBezTo>
                  <a:cubicBezTo>
                    <a:pt x="204" y="12096"/>
                    <a:pt x="0" y="13889"/>
                    <a:pt x="457" y="15505"/>
                  </a:cubicBezTo>
                  <a:lnTo>
                    <a:pt x="37742" y="15244"/>
                  </a:lnTo>
                  <a:cubicBezTo>
                    <a:pt x="37753" y="15310"/>
                    <a:pt x="37792" y="15337"/>
                    <a:pt x="37844" y="15337"/>
                  </a:cubicBezTo>
                  <a:cubicBezTo>
                    <a:pt x="37956" y="15337"/>
                    <a:pt x="38124" y="15208"/>
                    <a:pt x="38171" y="15070"/>
                  </a:cubicBezTo>
                  <a:cubicBezTo>
                    <a:pt x="38804" y="13270"/>
                    <a:pt x="38259" y="11229"/>
                    <a:pt x="37238" y="9619"/>
                  </a:cubicBezTo>
                  <a:cubicBezTo>
                    <a:pt x="36589" y="8595"/>
                    <a:pt x="35707" y="7663"/>
                    <a:pt x="34575" y="7228"/>
                  </a:cubicBezTo>
                  <a:cubicBezTo>
                    <a:pt x="33829" y="6942"/>
                    <a:pt x="33017" y="6887"/>
                    <a:pt x="32227" y="6744"/>
                  </a:cubicBezTo>
                  <a:cubicBezTo>
                    <a:pt x="31046" y="6534"/>
                    <a:pt x="29900" y="6125"/>
                    <a:pt x="28852" y="5540"/>
                  </a:cubicBezTo>
                  <a:cubicBezTo>
                    <a:pt x="26453" y="4203"/>
                    <a:pt x="24613" y="1978"/>
                    <a:pt x="22125" y="815"/>
                  </a:cubicBezTo>
                  <a:cubicBezTo>
                    <a:pt x="20952" y="265"/>
                    <a:pt x="19664" y="1"/>
                    <a:pt x="18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8"/>
            <p:cNvSpPr/>
            <p:nvPr/>
          </p:nvSpPr>
          <p:spPr>
            <a:xfrm rot="10800000" flipH="1">
              <a:off x="2351260" y="-661825"/>
              <a:ext cx="6737787" cy="2297888"/>
            </a:xfrm>
            <a:custGeom>
              <a:avLst/>
              <a:gdLst/>
              <a:ahLst/>
              <a:cxnLst/>
              <a:rect l="l" t="t" r="r" b="b"/>
              <a:pathLst>
                <a:path w="33456" h="11410" extrusionOk="0">
                  <a:moveTo>
                    <a:pt x="22424" y="1"/>
                  </a:moveTo>
                  <a:cubicBezTo>
                    <a:pt x="16324" y="1"/>
                    <a:pt x="10216" y="1853"/>
                    <a:pt x="5291" y="5466"/>
                  </a:cubicBezTo>
                  <a:cubicBezTo>
                    <a:pt x="3145" y="7038"/>
                    <a:pt x="1158" y="9055"/>
                    <a:pt x="1" y="11410"/>
                  </a:cubicBezTo>
                  <a:lnTo>
                    <a:pt x="10841" y="11410"/>
                  </a:lnTo>
                  <a:cubicBezTo>
                    <a:pt x="13276" y="8184"/>
                    <a:pt x="17056" y="5854"/>
                    <a:pt x="20972" y="5009"/>
                  </a:cubicBezTo>
                  <a:cubicBezTo>
                    <a:pt x="22163" y="4754"/>
                    <a:pt x="23375" y="4631"/>
                    <a:pt x="24588" y="4631"/>
                  </a:cubicBezTo>
                  <a:cubicBezTo>
                    <a:pt x="27653" y="4631"/>
                    <a:pt x="30721" y="5417"/>
                    <a:pt x="33456" y="6840"/>
                  </a:cubicBezTo>
                  <a:lnTo>
                    <a:pt x="33456" y="2151"/>
                  </a:lnTo>
                  <a:cubicBezTo>
                    <a:pt x="29971" y="710"/>
                    <a:pt x="26199" y="1"/>
                    <a:pt x="224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8"/>
            <p:cNvSpPr/>
            <p:nvPr/>
          </p:nvSpPr>
          <p:spPr>
            <a:xfrm rot="10800000" flipH="1">
              <a:off x="6695300" y="0"/>
              <a:ext cx="1860350" cy="1271575"/>
            </a:xfrm>
            <a:custGeom>
              <a:avLst/>
              <a:gdLst/>
              <a:ahLst/>
              <a:cxnLst/>
              <a:rect l="l" t="t" r="r" b="b"/>
              <a:pathLst>
                <a:path w="74414" h="50863" extrusionOk="0">
                  <a:moveTo>
                    <a:pt x="74414" y="1"/>
                  </a:moveTo>
                  <a:cubicBezTo>
                    <a:pt x="60793" y="2474"/>
                    <a:pt x="62458" y="21209"/>
                    <a:pt x="51638" y="31541"/>
                  </a:cubicBezTo>
                  <a:cubicBezTo>
                    <a:pt x="46844" y="36117"/>
                    <a:pt x="42403" y="37136"/>
                    <a:pt x="37698" y="37136"/>
                  </a:cubicBezTo>
                  <a:cubicBezTo>
                    <a:pt x="33921" y="37136"/>
                    <a:pt x="29973" y="36479"/>
                    <a:pt x="25538" y="36479"/>
                  </a:cubicBezTo>
                  <a:cubicBezTo>
                    <a:pt x="21627" y="36479"/>
                    <a:pt x="17336" y="36990"/>
                    <a:pt x="12447" y="38913"/>
                  </a:cubicBezTo>
                  <a:cubicBezTo>
                    <a:pt x="5725" y="41560"/>
                    <a:pt x="1648" y="45953"/>
                    <a:pt x="0" y="50862"/>
                  </a:cubicBezTo>
                  <a:lnTo>
                    <a:pt x="74414" y="50862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" name="Google Shape;182;p18"/>
          <p:cNvSpPr txBox="1">
            <a:spLocks noGrp="1"/>
          </p:cNvSpPr>
          <p:nvPr>
            <p:ph type="ctrTitle"/>
          </p:nvPr>
        </p:nvSpPr>
        <p:spPr>
          <a:xfrm>
            <a:off x="5184225" y="1421420"/>
            <a:ext cx="2225700" cy="40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18"/>
          <p:cNvSpPr txBox="1">
            <a:spLocks noGrp="1"/>
          </p:cNvSpPr>
          <p:nvPr>
            <p:ph type="subTitle" idx="1"/>
          </p:nvPr>
        </p:nvSpPr>
        <p:spPr>
          <a:xfrm>
            <a:off x="5184225" y="1773450"/>
            <a:ext cx="2357100" cy="10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4" name="Google Shape;184;p18"/>
          <p:cNvSpPr txBox="1">
            <a:spLocks noGrp="1"/>
          </p:cNvSpPr>
          <p:nvPr>
            <p:ph type="ctrTitle" idx="2"/>
          </p:nvPr>
        </p:nvSpPr>
        <p:spPr>
          <a:xfrm>
            <a:off x="5184225" y="2869250"/>
            <a:ext cx="2225700" cy="40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subTitle" idx="3"/>
          </p:nvPr>
        </p:nvSpPr>
        <p:spPr>
          <a:xfrm>
            <a:off x="5184225" y="3220925"/>
            <a:ext cx="2357100" cy="10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title" idx="4"/>
          </p:nvPr>
        </p:nvSpPr>
        <p:spPr>
          <a:xfrm>
            <a:off x="713850" y="445025"/>
            <a:ext cx="67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53"/>
          <p:cNvGrpSpPr/>
          <p:nvPr/>
        </p:nvGrpSpPr>
        <p:grpSpPr>
          <a:xfrm rot="10800000" flipH="1">
            <a:off x="-30" y="192978"/>
            <a:ext cx="9186530" cy="5028462"/>
            <a:chOff x="-74390" y="-43"/>
            <a:chExt cx="9186530" cy="5028462"/>
          </a:xfrm>
        </p:grpSpPr>
        <p:sp>
          <p:nvSpPr>
            <p:cNvPr id="569" name="Google Shape;569;p53"/>
            <p:cNvSpPr/>
            <p:nvPr/>
          </p:nvSpPr>
          <p:spPr>
            <a:xfrm rot="10800000">
              <a:off x="-74390" y="-31"/>
              <a:ext cx="9026004" cy="3606773"/>
            </a:xfrm>
            <a:custGeom>
              <a:avLst/>
              <a:gdLst/>
              <a:ahLst/>
              <a:cxnLst/>
              <a:rect l="l" t="t" r="r" b="b"/>
              <a:pathLst>
                <a:path w="38804" h="15506" extrusionOk="0">
                  <a:moveTo>
                    <a:pt x="18372" y="1"/>
                  </a:moveTo>
                  <a:cubicBezTo>
                    <a:pt x="15851" y="1"/>
                    <a:pt x="13315" y="1007"/>
                    <a:pt x="11592" y="2856"/>
                  </a:cubicBezTo>
                  <a:cubicBezTo>
                    <a:pt x="10378" y="4162"/>
                    <a:pt x="9486" y="5874"/>
                    <a:pt x="7880" y="6653"/>
                  </a:cubicBezTo>
                  <a:cubicBezTo>
                    <a:pt x="6924" y="7115"/>
                    <a:pt x="5829" y="7184"/>
                    <a:pt x="4811" y="7500"/>
                  </a:cubicBezTo>
                  <a:cubicBezTo>
                    <a:pt x="3205" y="8000"/>
                    <a:pt x="1810" y="9143"/>
                    <a:pt x="1008" y="10620"/>
                  </a:cubicBezTo>
                  <a:cubicBezTo>
                    <a:pt x="204" y="12096"/>
                    <a:pt x="0" y="13889"/>
                    <a:pt x="457" y="15505"/>
                  </a:cubicBezTo>
                  <a:lnTo>
                    <a:pt x="37742" y="15244"/>
                  </a:lnTo>
                  <a:cubicBezTo>
                    <a:pt x="37753" y="15310"/>
                    <a:pt x="37792" y="15337"/>
                    <a:pt x="37844" y="15337"/>
                  </a:cubicBezTo>
                  <a:cubicBezTo>
                    <a:pt x="37956" y="15337"/>
                    <a:pt x="38124" y="15208"/>
                    <a:pt x="38171" y="15070"/>
                  </a:cubicBezTo>
                  <a:cubicBezTo>
                    <a:pt x="38804" y="13270"/>
                    <a:pt x="38259" y="11229"/>
                    <a:pt x="37238" y="9619"/>
                  </a:cubicBezTo>
                  <a:cubicBezTo>
                    <a:pt x="36589" y="8595"/>
                    <a:pt x="35707" y="7663"/>
                    <a:pt x="34575" y="7228"/>
                  </a:cubicBezTo>
                  <a:cubicBezTo>
                    <a:pt x="33829" y="6942"/>
                    <a:pt x="33017" y="6887"/>
                    <a:pt x="32227" y="6744"/>
                  </a:cubicBezTo>
                  <a:cubicBezTo>
                    <a:pt x="31046" y="6534"/>
                    <a:pt x="29900" y="6125"/>
                    <a:pt x="28852" y="5540"/>
                  </a:cubicBezTo>
                  <a:cubicBezTo>
                    <a:pt x="26453" y="4203"/>
                    <a:pt x="24613" y="1978"/>
                    <a:pt x="22125" y="815"/>
                  </a:cubicBezTo>
                  <a:cubicBezTo>
                    <a:pt x="20952" y="265"/>
                    <a:pt x="19664" y="1"/>
                    <a:pt x="183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0" name="Google Shape;570;p53"/>
            <p:cNvSpPr/>
            <p:nvPr/>
          </p:nvSpPr>
          <p:spPr>
            <a:xfrm rot="10800000">
              <a:off x="6602782" y="-43"/>
              <a:ext cx="2509357" cy="2228579"/>
            </a:xfrm>
            <a:custGeom>
              <a:avLst/>
              <a:gdLst/>
              <a:ahLst/>
              <a:cxnLst/>
              <a:rect l="l" t="t" r="r" b="b"/>
              <a:pathLst>
                <a:path w="13583" h="12063" extrusionOk="0">
                  <a:moveTo>
                    <a:pt x="5144" y="1"/>
                  </a:moveTo>
                  <a:cubicBezTo>
                    <a:pt x="4965" y="1"/>
                    <a:pt x="4788" y="15"/>
                    <a:pt x="4614" y="42"/>
                  </a:cubicBezTo>
                  <a:cubicBezTo>
                    <a:pt x="3179" y="267"/>
                    <a:pt x="2097" y="1206"/>
                    <a:pt x="1028" y="2110"/>
                  </a:cubicBezTo>
                  <a:cubicBezTo>
                    <a:pt x="718" y="2369"/>
                    <a:pt x="358" y="2611"/>
                    <a:pt x="1" y="2856"/>
                  </a:cubicBezTo>
                  <a:lnTo>
                    <a:pt x="1" y="12063"/>
                  </a:lnTo>
                  <a:lnTo>
                    <a:pt x="4213" y="12063"/>
                  </a:lnTo>
                  <a:cubicBezTo>
                    <a:pt x="4399" y="11297"/>
                    <a:pt x="4787" y="10607"/>
                    <a:pt x="5424" y="10147"/>
                  </a:cubicBezTo>
                  <a:cubicBezTo>
                    <a:pt x="6502" y="9357"/>
                    <a:pt x="7956" y="9436"/>
                    <a:pt x="9289" y="9361"/>
                  </a:cubicBezTo>
                  <a:cubicBezTo>
                    <a:pt x="10432" y="9296"/>
                    <a:pt x="11633" y="9058"/>
                    <a:pt x="12470" y="8275"/>
                  </a:cubicBezTo>
                  <a:cubicBezTo>
                    <a:pt x="13307" y="7496"/>
                    <a:pt x="13582" y="6034"/>
                    <a:pt x="12783" y="5217"/>
                  </a:cubicBezTo>
                  <a:cubicBezTo>
                    <a:pt x="11722" y="4135"/>
                    <a:pt x="9616" y="4775"/>
                    <a:pt x="8636" y="3621"/>
                  </a:cubicBezTo>
                  <a:cubicBezTo>
                    <a:pt x="8115" y="3013"/>
                    <a:pt x="8122" y="2118"/>
                    <a:pt x="7755" y="1407"/>
                  </a:cubicBezTo>
                  <a:cubicBezTo>
                    <a:pt x="7277" y="481"/>
                    <a:pt x="6199" y="1"/>
                    <a:pt x="5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1" name="Google Shape;571;p53"/>
            <p:cNvSpPr/>
            <p:nvPr/>
          </p:nvSpPr>
          <p:spPr>
            <a:xfrm rot="10800000">
              <a:off x="5075688" y="4678722"/>
              <a:ext cx="416321" cy="349697"/>
            </a:xfrm>
            <a:custGeom>
              <a:avLst/>
              <a:gdLst/>
              <a:ahLst/>
              <a:cxnLst/>
              <a:rect l="l" t="t" r="r" b="b"/>
              <a:pathLst>
                <a:path w="4168" h="3501" extrusionOk="0">
                  <a:moveTo>
                    <a:pt x="0" y="0"/>
                  </a:moveTo>
                  <a:lnTo>
                    <a:pt x="2379" y="3501"/>
                  </a:lnTo>
                  <a:lnTo>
                    <a:pt x="41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2" name="Google Shape;572;p53"/>
            <p:cNvSpPr/>
            <p:nvPr/>
          </p:nvSpPr>
          <p:spPr>
            <a:xfrm rot="10800000">
              <a:off x="7731131" y="1176835"/>
              <a:ext cx="279478" cy="257703"/>
            </a:xfrm>
            <a:custGeom>
              <a:avLst/>
              <a:gdLst/>
              <a:ahLst/>
              <a:cxnLst/>
              <a:rect l="l" t="t" r="r" b="b"/>
              <a:pathLst>
                <a:path w="2798" h="2580" extrusionOk="0">
                  <a:moveTo>
                    <a:pt x="1402" y="0"/>
                  </a:moveTo>
                  <a:lnTo>
                    <a:pt x="1" y="2579"/>
                  </a:lnTo>
                  <a:lnTo>
                    <a:pt x="2797" y="1722"/>
                  </a:lnTo>
                  <a:lnTo>
                    <a:pt x="14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35149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 txBox="1">
            <a:spLocks noGrp="1"/>
          </p:cNvSpPr>
          <p:nvPr>
            <p:ph type="title"/>
          </p:nvPr>
        </p:nvSpPr>
        <p:spPr>
          <a:xfrm>
            <a:off x="1685850" y="445025"/>
            <a:ext cx="577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title" idx="2"/>
          </p:nvPr>
        </p:nvSpPr>
        <p:spPr>
          <a:xfrm>
            <a:off x="1290594" y="2884000"/>
            <a:ext cx="29097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subTitle" idx="1"/>
          </p:nvPr>
        </p:nvSpPr>
        <p:spPr>
          <a:xfrm>
            <a:off x="1290594" y="3235500"/>
            <a:ext cx="2909700" cy="7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title" idx="3"/>
          </p:nvPr>
        </p:nvSpPr>
        <p:spPr>
          <a:xfrm>
            <a:off x="4943700" y="2884000"/>
            <a:ext cx="29097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ubTitle" idx="4"/>
          </p:nvPr>
        </p:nvSpPr>
        <p:spPr>
          <a:xfrm>
            <a:off x="4943700" y="3235500"/>
            <a:ext cx="2909700" cy="7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3" name="Google Shape;193;p19"/>
          <p:cNvSpPr/>
          <p:nvPr/>
        </p:nvSpPr>
        <p:spPr>
          <a:xfrm rot="10800000">
            <a:off x="0" y="0"/>
            <a:ext cx="1860350" cy="1271575"/>
          </a:xfrm>
          <a:custGeom>
            <a:avLst/>
            <a:gdLst/>
            <a:ahLst/>
            <a:cxnLst/>
            <a:rect l="l" t="t" r="r" b="b"/>
            <a:pathLst>
              <a:path w="74414" h="50863" extrusionOk="0">
                <a:moveTo>
                  <a:pt x="74414" y="1"/>
                </a:moveTo>
                <a:cubicBezTo>
                  <a:pt x="60793" y="2474"/>
                  <a:pt x="62458" y="21209"/>
                  <a:pt x="51638" y="31541"/>
                </a:cubicBezTo>
                <a:cubicBezTo>
                  <a:pt x="46844" y="36117"/>
                  <a:pt x="42403" y="37136"/>
                  <a:pt x="37698" y="37136"/>
                </a:cubicBezTo>
                <a:cubicBezTo>
                  <a:pt x="33921" y="37136"/>
                  <a:pt x="29973" y="36479"/>
                  <a:pt x="25538" y="36479"/>
                </a:cubicBezTo>
                <a:cubicBezTo>
                  <a:pt x="21627" y="36479"/>
                  <a:pt x="17336" y="36990"/>
                  <a:pt x="12447" y="38913"/>
                </a:cubicBezTo>
                <a:cubicBezTo>
                  <a:pt x="5725" y="41560"/>
                  <a:pt x="1648" y="45953"/>
                  <a:pt x="0" y="50862"/>
                </a:cubicBezTo>
                <a:lnTo>
                  <a:pt x="74414" y="50862"/>
                </a:lnTo>
                <a:lnTo>
                  <a:pt x="744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9"/>
          <p:cNvSpPr/>
          <p:nvPr/>
        </p:nvSpPr>
        <p:spPr>
          <a:xfrm>
            <a:off x="-25" y="4272475"/>
            <a:ext cx="9143989" cy="860614"/>
          </a:xfrm>
          <a:custGeom>
            <a:avLst/>
            <a:gdLst/>
            <a:ahLst/>
            <a:cxnLst/>
            <a:rect l="l" t="t" r="r" b="b"/>
            <a:pathLst>
              <a:path w="69963" h="11820" extrusionOk="0">
                <a:moveTo>
                  <a:pt x="1" y="0"/>
                </a:moveTo>
                <a:lnTo>
                  <a:pt x="1" y="11820"/>
                </a:lnTo>
                <a:lnTo>
                  <a:pt x="69962" y="11820"/>
                </a:lnTo>
                <a:lnTo>
                  <a:pt x="699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9"/>
          <p:cNvSpPr/>
          <p:nvPr/>
        </p:nvSpPr>
        <p:spPr>
          <a:xfrm rot="3600617">
            <a:off x="-2990262" y="3929040"/>
            <a:ext cx="4754679" cy="4754939"/>
          </a:xfrm>
          <a:prstGeom prst="blockArc">
            <a:avLst>
              <a:gd name="adj1" fmla="val 10800000"/>
              <a:gd name="adj2" fmla="val 1513511"/>
              <a:gd name="adj3" fmla="val 1916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9"/>
          <p:cNvSpPr/>
          <p:nvPr/>
        </p:nvSpPr>
        <p:spPr>
          <a:xfrm>
            <a:off x="6814253" y="3500673"/>
            <a:ext cx="2403386" cy="1642748"/>
          </a:xfrm>
          <a:custGeom>
            <a:avLst/>
            <a:gdLst/>
            <a:ahLst/>
            <a:cxnLst/>
            <a:rect l="l" t="t" r="r" b="b"/>
            <a:pathLst>
              <a:path w="74414" h="50863" extrusionOk="0">
                <a:moveTo>
                  <a:pt x="74414" y="1"/>
                </a:moveTo>
                <a:cubicBezTo>
                  <a:pt x="60793" y="2474"/>
                  <a:pt x="62458" y="21209"/>
                  <a:pt x="51638" y="31541"/>
                </a:cubicBezTo>
                <a:cubicBezTo>
                  <a:pt x="46844" y="36117"/>
                  <a:pt x="42403" y="37136"/>
                  <a:pt x="37698" y="37136"/>
                </a:cubicBezTo>
                <a:cubicBezTo>
                  <a:pt x="33921" y="37136"/>
                  <a:pt x="29973" y="36479"/>
                  <a:pt x="25538" y="36479"/>
                </a:cubicBezTo>
                <a:cubicBezTo>
                  <a:pt x="21627" y="36479"/>
                  <a:pt x="17336" y="36990"/>
                  <a:pt x="12447" y="38913"/>
                </a:cubicBezTo>
                <a:cubicBezTo>
                  <a:pt x="5725" y="41560"/>
                  <a:pt x="1648" y="45953"/>
                  <a:pt x="0" y="50862"/>
                </a:cubicBezTo>
                <a:lnTo>
                  <a:pt x="74414" y="50862"/>
                </a:lnTo>
                <a:lnTo>
                  <a:pt x="7441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_1_1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3"/>
          <p:cNvSpPr/>
          <p:nvPr/>
        </p:nvSpPr>
        <p:spPr>
          <a:xfrm rot="10800000" flipH="1">
            <a:off x="-578202" y="-429897"/>
            <a:ext cx="1625509" cy="1303022"/>
          </a:xfrm>
          <a:custGeom>
            <a:avLst/>
            <a:gdLst/>
            <a:ahLst/>
            <a:cxnLst/>
            <a:rect l="l" t="t" r="r" b="b"/>
            <a:pathLst>
              <a:path w="63047" h="50539" extrusionOk="0">
                <a:moveTo>
                  <a:pt x="12202" y="0"/>
                </a:moveTo>
                <a:cubicBezTo>
                  <a:pt x="9265" y="0"/>
                  <a:pt x="6469" y="237"/>
                  <a:pt x="3876" y="616"/>
                </a:cubicBezTo>
                <a:cubicBezTo>
                  <a:pt x="2569" y="805"/>
                  <a:pt x="1276" y="1048"/>
                  <a:pt x="1" y="1336"/>
                </a:cubicBezTo>
                <a:lnTo>
                  <a:pt x="1" y="50538"/>
                </a:lnTo>
                <a:lnTo>
                  <a:pt x="61918" y="50538"/>
                </a:lnTo>
                <a:cubicBezTo>
                  <a:pt x="63046" y="38393"/>
                  <a:pt x="57947" y="23633"/>
                  <a:pt x="45302" y="12529"/>
                </a:cubicBezTo>
                <a:cubicBezTo>
                  <a:pt x="34285" y="2850"/>
                  <a:pt x="22391" y="0"/>
                  <a:pt x="12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3"/>
          <p:cNvSpPr/>
          <p:nvPr/>
        </p:nvSpPr>
        <p:spPr>
          <a:xfrm>
            <a:off x="3224600" y="2999197"/>
            <a:ext cx="6063998" cy="2423161"/>
          </a:xfrm>
          <a:custGeom>
            <a:avLst/>
            <a:gdLst/>
            <a:ahLst/>
            <a:cxnLst/>
            <a:rect l="l" t="t" r="r" b="b"/>
            <a:pathLst>
              <a:path w="38804" h="15506" extrusionOk="0">
                <a:moveTo>
                  <a:pt x="18372" y="1"/>
                </a:moveTo>
                <a:cubicBezTo>
                  <a:pt x="15851" y="1"/>
                  <a:pt x="13315" y="1007"/>
                  <a:pt x="11592" y="2856"/>
                </a:cubicBezTo>
                <a:cubicBezTo>
                  <a:pt x="10378" y="4162"/>
                  <a:pt x="9486" y="5874"/>
                  <a:pt x="7880" y="6653"/>
                </a:cubicBezTo>
                <a:cubicBezTo>
                  <a:pt x="6924" y="7115"/>
                  <a:pt x="5829" y="7184"/>
                  <a:pt x="4811" y="7500"/>
                </a:cubicBezTo>
                <a:cubicBezTo>
                  <a:pt x="3205" y="8000"/>
                  <a:pt x="1810" y="9143"/>
                  <a:pt x="1008" y="10620"/>
                </a:cubicBezTo>
                <a:cubicBezTo>
                  <a:pt x="204" y="12096"/>
                  <a:pt x="0" y="13889"/>
                  <a:pt x="457" y="15505"/>
                </a:cubicBezTo>
                <a:lnTo>
                  <a:pt x="37742" y="15244"/>
                </a:lnTo>
                <a:cubicBezTo>
                  <a:pt x="37753" y="15310"/>
                  <a:pt x="37792" y="15337"/>
                  <a:pt x="37844" y="15337"/>
                </a:cubicBezTo>
                <a:cubicBezTo>
                  <a:pt x="37956" y="15337"/>
                  <a:pt x="38124" y="15208"/>
                  <a:pt x="38171" y="15070"/>
                </a:cubicBezTo>
                <a:cubicBezTo>
                  <a:pt x="38804" y="13270"/>
                  <a:pt x="38259" y="11229"/>
                  <a:pt x="37238" y="9619"/>
                </a:cubicBezTo>
                <a:cubicBezTo>
                  <a:pt x="36589" y="8595"/>
                  <a:pt x="35707" y="7663"/>
                  <a:pt x="34575" y="7228"/>
                </a:cubicBezTo>
                <a:cubicBezTo>
                  <a:pt x="33829" y="6942"/>
                  <a:pt x="33017" y="6887"/>
                  <a:pt x="32227" y="6744"/>
                </a:cubicBezTo>
                <a:cubicBezTo>
                  <a:pt x="31046" y="6534"/>
                  <a:pt x="29900" y="6125"/>
                  <a:pt x="28852" y="5540"/>
                </a:cubicBezTo>
                <a:cubicBezTo>
                  <a:pt x="26453" y="4203"/>
                  <a:pt x="24613" y="1978"/>
                  <a:pt x="22125" y="815"/>
                </a:cubicBezTo>
                <a:cubicBezTo>
                  <a:pt x="20952" y="265"/>
                  <a:pt x="19664" y="1"/>
                  <a:pt x="183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3"/>
          <p:cNvSpPr/>
          <p:nvPr/>
        </p:nvSpPr>
        <p:spPr>
          <a:xfrm rot="10800000" flipH="1">
            <a:off x="4441485" y="-574750"/>
            <a:ext cx="6737787" cy="2297888"/>
          </a:xfrm>
          <a:custGeom>
            <a:avLst/>
            <a:gdLst/>
            <a:ahLst/>
            <a:cxnLst/>
            <a:rect l="l" t="t" r="r" b="b"/>
            <a:pathLst>
              <a:path w="33456" h="11410" extrusionOk="0">
                <a:moveTo>
                  <a:pt x="22424" y="1"/>
                </a:moveTo>
                <a:cubicBezTo>
                  <a:pt x="16324" y="1"/>
                  <a:pt x="10216" y="1853"/>
                  <a:pt x="5291" y="5466"/>
                </a:cubicBezTo>
                <a:cubicBezTo>
                  <a:pt x="3145" y="7038"/>
                  <a:pt x="1158" y="9055"/>
                  <a:pt x="1" y="11410"/>
                </a:cubicBezTo>
                <a:lnTo>
                  <a:pt x="10841" y="11410"/>
                </a:lnTo>
                <a:cubicBezTo>
                  <a:pt x="13276" y="8184"/>
                  <a:pt x="17056" y="5854"/>
                  <a:pt x="20972" y="5009"/>
                </a:cubicBezTo>
                <a:cubicBezTo>
                  <a:pt x="22163" y="4754"/>
                  <a:pt x="23375" y="4631"/>
                  <a:pt x="24588" y="4631"/>
                </a:cubicBezTo>
                <a:cubicBezTo>
                  <a:pt x="27653" y="4631"/>
                  <a:pt x="30721" y="5417"/>
                  <a:pt x="33456" y="6840"/>
                </a:cubicBezTo>
                <a:lnTo>
                  <a:pt x="33456" y="2151"/>
                </a:lnTo>
                <a:cubicBezTo>
                  <a:pt x="29971" y="710"/>
                  <a:pt x="26199" y="1"/>
                  <a:pt x="224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3"/>
          <p:cNvSpPr/>
          <p:nvPr/>
        </p:nvSpPr>
        <p:spPr>
          <a:xfrm rot="5400000">
            <a:off x="-352225" y="3675900"/>
            <a:ext cx="1860350" cy="1271575"/>
          </a:xfrm>
          <a:custGeom>
            <a:avLst/>
            <a:gdLst/>
            <a:ahLst/>
            <a:cxnLst/>
            <a:rect l="l" t="t" r="r" b="b"/>
            <a:pathLst>
              <a:path w="74414" h="50863" extrusionOk="0">
                <a:moveTo>
                  <a:pt x="74414" y="1"/>
                </a:moveTo>
                <a:cubicBezTo>
                  <a:pt x="60793" y="2474"/>
                  <a:pt x="62458" y="21209"/>
                  <a:pt x="51638" y="31541"/>
                </a:cubicBezTo>
                <a:cubicBezTo>
                  <a:pt x="46844" y="36117"/>
                  <a:pt x="42403" y="37136"/>
                  <a:pt x="37698" y="37136"/>
                </a:cubicBezTo>
                <a:cubicBezTo>
                  <a:pt x="33921" y="37136"/>
                  <a:pt x="29973" y="36479"/>
                  <a:pt x="25538" y="36479"/>
                </a:cubicBezTo>
                <a:cubicBezTo>
                  <a:pt x="21627" y="36479"/>
                  <a:pt x="17336" y="36990"/>
                  <a:pt x="12447" y="38913"/>
                </a:cubicBezTo>
                <a:cubicBezTo>
                  <a:pt x="5725" y="41560"/>
                  <a:pt x="1648" y="45953"/>
                  <a:pt x="0" y="50862"/>
                </a:cubicBezTo>
                <a:lnTo>
                  <a:pt x="74414" y="50862"/>
                </a:lnTo>
                <a:lnTo>
                  <a:pt x="744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3"/>
          <p:cNvSpPr txBox="1">
            <a:spLocks noGrp="1"/>
          </p:cNvSpPr>
          <p:nvPr>
            <p:ph type="subTitle" idx="1"/>
          </p:nvPr>
        </p:nvSpPr>
        <p:spPr>
          <a:xfrm>
            <a:off x="2115750" y="2696050"/>
            <a:ext cx="49125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1" name="Google Shape;241;p23"/>
          <p:cNvSpPr txBox="1">
            <a:spLocks noGrp="1"/>
          </p:cNvSpPr>
          <p:nvPr>
            <p:ph type="title"/>
          </p:nvPr>
        </p:nvSpPr>
        <p:spPr>
          <a:xfrm>
            <a:off x="1770300" y="1599561"/>
            <a:ext cx="5603400" cy="109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59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70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8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Black Han Sans"/>
              <a:buNone/>
              <a:defRPr sz="2800">
                <a:solidFill>
                  <a:schemeClr val="accent4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oboto Slab"/>
              <a:buNone/>
              <a:defRPr sz="2800" b="1">
                <a:solidFill>
                  <a:schemeClr val="accent4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oboto Slab"/>
              <a:buNone/>
              <a:defRPr sz="2800" b="1">
                <a:solidFill>
                  <a:schemeClr val="accent4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oboto Slab"/>
              <a:buNone/>
              <a:defRPr sz="2800" b="1">
                <a:solidFill>
                  <a:schemeClr val="accent4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oboto Slab"/>
              <a:buNone/>
              <a:defRPr sz="2800" b="1">
                <a:solidFill>
                  <a:schemeClr val="accent4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oboto Slab"/>
              <a:buNone/>
              <a:defRPr sz="2800" b="1">
                <a:solidFill>
                  <a:schemeClr val="accent4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oboto Slab"/>
              <a:buNone/>
              <a:defRPr sz="2800" b="1">
                <a:solidFill>
                  <a:schemeClr val="accent4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oboto Slab"/>
              <a:buNone/>
              <a:defRPr sz="2800" b="1">
                <a:solidFill>
                  <a:schemeClr val="accent4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oboto Slab"/>
              <a:buNone/>
              <a:defRPr sz="2800" b="1">
                <a:solidFill>
                  <a:schemeClr val="accent4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●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○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■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●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○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■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●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○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Lato"/>
              <a:buChar char="■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59" r:id="rId3"/>
    <p:sldLayoutId id="2147483660" r:id="rId4"/>
    <p:sldLayoutId id="2147483661" r:id="rId5"/>
    <p:sldLayoutId id="2147483663" r:id="rId6"/>
    <p:sldLayoutId id="2147483664" r:id="rId7"/>
    <p:sldLayoutId id="2147483665" r:id="rId8"/>
    <p:sldLayoutId id="2147483669" r:id="rId9"/>
    <p:sldLayoutId id="2147483671" r:id="rId10"/>
    <p:sldLayoutId id="2147483672" r:id="rId11"/>
    <p:sldLayoutId id="2147483673" r:id="rId12"/>
    <p:sldLayoutId id="2147483675" r:id="rId13"/>
    <p:sldLayoutId id="2147483676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7" r:id="rId21"/>
    <p:sldLayoutId id="2147483688" r:id="rId22"/>
    <p:sldLayoutId id="2147483690" r:id="rId23"/>
    <p:sldLayoutId id="2147483691" r:id="rId24"/>
    <p:sldLayoutId id="2147483692" r:id="rId25"/>
    <p:sldLayoutId id="2147483694" r:id="rId26"/>
    <p:sldLayoutId id="2147483696" r:id="rId27"/>
    <p:sldLayoutId id="2147483697" r:id="rId28"/>
    <p:sldLayoutId id="2147483698" r:id="rId29"/>
    <p:sldLayoutId id="2147483699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Red Hat Text"/>
              <a:buNone/>
              <a:defRPr sz="2800" b="1" i="0" u="none" strike="noStrike" cap="none">
                <a:solidFill>
                  <a:srgbClr val="323C50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23C5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619437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Black Han Sans"/>
              <a:buNone/>
              <a:defRPr sz="2800">
                <a:solidFill>
                  <a:schemeClr val="accent4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oboto Slab"/>
              <a:buNone/>
              <a:defRPr sz="2800" b="1">
                <a:solidFill>
                  <a:schemeClr val="accent4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oboto Slab"/>
              <a:buNone/>
              <a:defRPr sz="2800" b="1">
                <a:solidFill>
                  <a:schemeClr val="accent4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oboto Slab"/>
              <a:buNone/>
              <a:defRPr sz="2800" b="1">
                <a:solidFill>
                  <a:schemeClr val="accent4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oboto Slab"/>
              <a:buNone/>
              <a:defRPr sz="2800" b="1">
                <a:solidFill>
                  <a:schemeClr val="accent4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oboto Slab"/>
              <a:buNone/>
              <a:defRPr sz="2800" b="1">
                <a:solidFill>
                  <a:schemeClr val="accent4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oboto Slab"/>
              <a:buNone/>
              <a:defRPr sz="2800" b="1">
                <a:solidFill>
                  <a:schemeClr val="accent4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oboto Slab"/>
              <a:buNone/>
              <a:defRPr sz="2800" b="1">
                <a:solidFill>
                  <a:schemeClr val="accent4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oboto Slab"/>
              <a:buNone/>
              <a:defRPr sz="2800" b="1">
                <a:solidFill>
                  <a:schemeClr val="accent4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●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○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■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●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○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■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●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○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Lato"/>
              <a:buChar char="■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60523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2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  <p:sldLayoutId id="2147483735" r:id="rId23"/>
    <p:sldLayoutId id="2147483736" r:id="rId24"/>
    <p:sldLayoutId id="2147483737" r:id="rId25"/>
    <p:sldLayoutId id="2147483738" r:id="rId26"/>
    <p:sldLayoutId id="2147483739" r:id="rId27"/>
    <p:sldLayoutId id="2147483740" r:id="rId28"/>
    <p:sldLayoutId id="2147483741" r:id="rId29"/>
    <p:sldLayoutId id="2147483742" r:id="rId30"/>
    <p:sldLayoutId id="2147483743" r:id="rId31"/>
    <p:sldLayoutId id="2147483744" r:id="rId3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7" Type="http://schemas.openxmlformats.org/officeDocument/2006/relationships/image" Target="../media/image2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7" Type="http://schemas.openxmlformats.org/officeDocument/2006/relationships/image" Target="../media/image26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7" Type="http://schemas.openxmlformats.org/officeDocument/2006/relationships/image" Target="../media/image26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8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6"/>
          <p:cNvSpPr txBox="1">
            <a:spLocks noGrp="1"/>
          </p:cNvSpPr>
          <p:nvPr>
            <p:ph type="ctrTitle"/>
          </p:nvPr>
        </p:nvSpPr>
        <p:spPr>
          <a:xfrm>
            <a:off x="1797900" y="495850"/>
            <a:ext cx="43989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Lesson </a:t>
            </a:r>
            <a:r>
              <a:rPr lang="en" b="0" dirty="0" smtClean="0"/>
              <a:t>10</a:t>
            </a:r>
            <a:endParaRPr b="0" dirty="0"/>
          </a:p>
        </p:txBody>
      </p:sp>
      <p:grpSp>
        <p:nvGrpSpPr>
          <p:cNvPr id="583" name="Google Shape;583;p56"/>
          <p:cNvGrpSpPr/>
          <p:nvPr/>
        </p:nvGrpSpPr>
        <p:grpSpPr>
          <a:xfrm>
            <a:off x="-25" y="1343351"/>
            <a:ext cx="9144027" cy="3789738"/>
            <a:chOff x="-25" y="1343351"/>
            <a:chExt cx="9144027" cy="3789738"/>
          </a:xfrm>
        </p:grpSpPr>
        <p:sp>
          <p:nvSpPr>
            <p:cNvPr id="584" name="Google Shape;584;p56"/>
            <p:cNvSpPr/>
            <p:nvPr/>
          </p:nvSpPr>
          <p:spPr>
            <a:xfrm>
              <a:off x="-25" y="4272475"/>
              <a:ext cx="9143989" cy="860614"/>
            </a:xfrm>
            <a:custGeom>
              <a:avLst/>
              <a:gdLst/>
              <a:ahLst/>
              <a:cxnLst/>
              <a:rect l="l" t="t" r="r" b="b"/>
              <a:pathLst>
                <a:path w="69963" h="11820" extrusionOk="0">
                  <a:moveTo>
                    <a:pt x="1" y="0"/>
                  </a:moveTo>
                  <a:lnTo>
                    <a:pt x="1" y="11820"/>
                  </a:lnTo>
                  <a:lnTo>
                    <a:pt x="69962" y="11820"/>
                  </a:lnTo>
                  <a:lnTo>
                    <a:pt x="69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56"/>
            <p:cNvSpPr/>
            <p:nvPr/>
          </p:nvSpPr>
          <p:spPr>
            <a:xfrm>
              <a:off x="5283536" y="2616411"/>
              <a:ext cx="677302" cy="381465"/>
            </a:xfrm>
            <a:custGeom>
              <a:avLst/>
              <a:gdLst/>
              <a:ahLst/>
              <a:cxnLst/>
              <a:rect l="l" t="t" r="r" b="b"/>
              <a:pathLst>
                <a:path w="9302" h="5239" extrusionOk="0">
                  <a:moveTo>
                    <a:pt x="4378" y="1"/>
                  </a:moveTo>
                  <a:cubicBezTo>
                    <a:pt x="4276" y="1"/>
                    <a:pt x="4182" y="15"/>
                    <a:pt x="4099" y="47"/>
                  </a:cubicBezTo>
                  <a:cubicBezTo>
                    <a:pt x="3967" y="445"/>
                    <a:pt x="4066" y="547"/>
                    <a:pt x="4430" y="894"/>
                  </a:cubicBezTo>
                  <a:cubicBezTo>
                    <a:pt x="4525" y="989"/>
                    <a:pt x="4810" y="1159"/>
                    <a:pt x="4875" y="1275"/>
                  </a:cubicBezTo>
                  <a:cubicBezTo>
                    <a:pt x="4964" y="1435"/>
                    <a:pt x="4964" y="1435"/>
                    <a:pt x="4875" y="1537"/>
                  </a:cubicBezTo>
                  <a:cubicBezTo>
                    <a:pt x="4810" y="1608"/>
                    <a:pt x="4474" y="1718"/>
                    <a:pt x="4379" y="1728"/>
                  </a:cubicBezTo>
                  <a:cubicBezTo>
                    <a:pt x="4274" y="1736"/>
                    <a:pt x="4176" y="1740"/>
                    <a:pt x="4084" y="1740"/>
                  </a:cubicBezTo>
                  <a:cubicBezTo>
                    <a:pt x="3406" y="1740"/>
                    <a:pt x="3020" y="1537"/>
                    <a:pt x="2613" y="1363"/>
                  </a:cubicBezTo>
                  <a:cubicBezTo>
                    <a:pt x="2255" y="1211"/>
                    <a:pt x="2004" y="1109"/>
                    <a:pt x="1663" y="925"/>
                  </a:cubicBezTo>
                  <a:cubicBezTo>
                    <a:pt x="1415" y="792"/>
                    <a:pt x="736" y="500"/>
                    <a:pt x="353" y="500"/>
                  </a:cubicBezTo>
                  <a:cubicBezTo>
                    <a:pt x="207" y="500"/>
                    <a:pt x="105" y="542"/>
                    <a:pt x="85" y="652"/>
                  </a:cubicBezTo>
                  <a:cubicBezTo>
                    <a:pt x="0" y="1357"/>
                    <a:pt x="939" y="2139"/>
                    <a:pt x="1552" y="2494"/>
                  </a:cubicBezTo>
                  <a:cubicBezTo>
                    <a:pt x="2164" y="2847"/>
                    <a:pt x="2899" y="2881"/>
                    <a:pt x="3593" y="3017"/>
                  </a:cubicBezTo>
                  <a:cubicBezTo>
                    <a:pt x="4005" y="3099"/>
                    <a:pt x="4410" y="3245"/>
                    <a:pt x="4845" y="3405"/>
                  </a:cubicBezTo>
                  <a:cubicBezTo>
                    <a:pt x="5283" y="3568"/>
                    <a:pt x="5634" y="3861"/>
                    <a:pt x="5814" y="4290"/>
                  </a:cubicBezTo>
                  <a:cubicBezTo>
                    <a:pt x="5947" y="4603"/>
                    <a:pt x="6145" y="4871"/>
                    <a:pt x="6410" y="5082"/>
                  </a:cubicBezTo>
                  <a:cubicBezTo>
                    <a:pt x="6561" y="5205"/>
                    <a:pt x="6755" y="5239"/>
                    <a:pt x="6952" y="5239"/>
                  </a:cubicBezTo>
                  <a:cubicBezTo>
                    <a:pt x="7056" y="5239"/>
                    <a:pt x="7162" y="5229"/>
                    <a:pt x="7263" y="5218"/>
                  </a:cubicBezTo>
                  <a:cubicBezTo>
                    <a:pt x="7659" y="5178"/>
                    <a:pt x="8050" y="5137"/>
                    <a:pt x="8444" y="5096"/>
                  </a:cubicBezTo>
                  <a:lnTo>
                    <a:pt x="9016" y="4980"/>
                  </a:lnTo>
                  <a:cubicBezTo>
                    <a:pt x="9022" y="4982"/>
                    <a:pt x="9028" y="4983"/>
                    <a:pt x="9034" y="4983"/>
                  </a:cubicBezTo>
                  <a:cubicBezTo>
                    <a:pt x="9156" y="4983"/>
                    <a:pt x="9167" y="4562"/>
                    <a:pt x="9190" y="4426"/>
                  </a:cubicBezTo>
                  <a:cubicBezTo>
                    <a:pt x="9301" y="3796"/>
                    <a:pt x="9039" y="3208"/>
                    <a:pt x="8601" y="2367"/>
                  </a:cubicBezTo>
                  <a:cubicBezTo>
                    <a:pt x="8523" y="2214"/>
                    <a:pt x="8393" y="2065"/>
                    <a:pt x="8169" y="1864"/>
                  </a:cubicBezTo>
                  <a:cubicBezTo>
                    <a:pt x="7842" y="1578"/>
                    <a:pt x="7505" y="1456"/>
                    <a:pt x="7304" y="1363"/>
                  </a:cubicBezTo>
                  <a:cubicBezTo>
                    <a:pt x="6801" y="1139"/>
                    <a:pt x="6461" y="938"/>
                    <a:pt x="6230" y="775"/>
                  </a:cubicBezTo>
                  <a:cubicBezTo>
                    <a:pt x="5815" y="479"/>
                    <a:pt x="4965" y="1"/>
                    <a:pt x="4378" y="1"/>
                  </a:cubicBezTo>
                  <a:close/>
                </a:path>
              </a:pathLst>
            </a:custGeom>
            <a:solidFill>
              <a:srgbClr val="C77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56"/>
            <p:cNvSpPr/>
            <p:nvPr/>
          </p:nvSpPr>
          <p:spPr>
            <a:xfrm>
              <a:off x="5609520" y="2831354"/>
              <a:ext cx="3330808" cy="1520325"/>
            </a:xfrm>
            <a:custGeom>
              <a:avLst/>
              <a:gdLst/>
              <a:ahLst/>
              <a:cxnLst/>
              <a:rect l="l" t="t" r="r" b="b"/>
              <a:pathLst>
                <a:path w="45745" h="20880" extrusionOk="0">
                  <a:moveTo>
                    <a:pt x="30796" y="0"/>
                  </a:moveTo>
                  <a:cubicBezTo>
                    <a:pt x="28260" y="0"/>
                    <a:pt x="25705" y="739"/>
                    <a:pt x="23476" y="1977"/>
                  </a:cubicBezTo>
                  <a:cubicBezTo>
                    <a:pt x="20213" y="3791"/>
                    <a:pt x="17594" y="6594"/>
                    <a:pt x="15471" y="9667"/>
                  </a:cubicBezTo>
                  <a:cubicBezTo>
                    <a:pt x="14620" y="10893"/>
                    <a:pt x="13585" y="12321"/>
                    <a:pt x="12092" y="12321"/>
                  </a:cubicBezTo>
                  <a:cubicBezTo>
                    <a:pt x="12085" y="12321"/>
                    <a:pt x="12078" y="12321"/>
                    <a:pt x="12071" y="12321"/>
                  </a:cubicBezTo>
                  <a:cubicBezTo>
                    <a:pt x="11374" y="12317"/>
                    <a:pt x="10711" y="11974"/>
                    <a:pt x="10176" y="11520"/>
                  </a:cubicBezTo>
                  <a:cubicBezTo>
                    <a:pt x="7172" y="8976"/>
                    <a:pt x="8006" y="3791"/>
                    <a:pt x="4934" y="1327"/>
                  </a:cubicBezTo>
                  <a:cubicBezTo>
                    <a:pt x="4798" y="1273"/>
                    <a:pt x="4524" y="1253"/>
                    <a:pt x="4181" y="1253"/>
                  </a:cubicBezTo>
                  <a:cubicBezTo>
                    <a:pt x="3485" y="1253"/>
                    <a:pt x="2505" y="1336"/>
                    <a:pt x="1811" y="1389"/>
                  </a:cubicBezTo>
                  <a:cubicBezTo>
                    <a:pt x="1528" y="1412"/>
                    <a:pt x="1082" y="1436"/>
                    <a:pt x="953" y="1688"/>
                  </a:cubicBezTo>
                  <a:cubicBezTo>
                    <a:pt x="55" y="4808"/>
                    <a:pt x="0" y="8136"/>
                    <a:pt x="517" y="11341"/>
                  </a:cubicBezTo>
                  <a:cubicBezTo>
                    <a:pt x="1059" y="14709"/>
                    <a:pt x="2494" y="18291"/>
                    <a:pt x="5559" y="19788"/>
                  </a:cubicBezTo>
                  <a:cubicBezTo>
                    <a:pt x="7334" y="20655"/>
                    <a:pt x="9987" y="20879"/>
                    <a:pt x="11604" y="20879"/>
                  </a:cubicBezTo>
                  <a:cubicBezTo>
                    <a:pt x="11689" y="20879"/>
                    <a:pt x="11771" y="20878"/>
                    <a:pt x="11850" y="20877"/>
                  </a:cubicBezTo>
                  <a:cubicBezTo>
                    <a:pt x="13701" y="20850"/>
                    <a:pt x="15300" y="20680"/>
                    <a:pt x="16927" y="19792"/>
                  </a:cubicBezTo>
                  <a:lnTo>
                    <a:pt x="45512" y="19792"/>
                  </a:lnTo>
                  <a:cubicBezTo>
                    <a:pt x="45744" y="16189"/>
                    <a:pt x="45002" y="10888"/>
                    <a:pt x="43356" y="7673"/>
                  </a:cubicBezTo>
                  <a:cubicBezTo>
                    <a:pt x="41712" y="4457"/>
                    <a:pt x="37735" y="1545"/>
                    <a:pt x="34278" y="501"/>
                  </a:cubicBezTo>
                  <a:cubicBezTo>
                    <a:pt x="33145" y="159"/>
                    <a:pt x="31973" y="0"/>
                    <a:pt x="307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56"/>
            <p:cNvSpPr/>
            <p:nvPr/>
          </p:nvSpPr>
          <p:spPr>
            <a:xfrm>
              <a:off x="8318159" y="3719234"/>
              <a:ext cx="50386" cy="558253"/>
            </a:xfrm>
            <a:custGeom>
              <a:avLst/>
              <a:gdLst/>
              <a:ahLst/>
              <a:cxnLst/>
              <a:rect l="l" t="t" r="r" b="b"/>
              <a:pathLst>
                <a:path w="692" h="7667" extrusionOk="0">
                  <a:moveTo>
                    <a:pt x="50" y="1"/>
                  </a:moveTo>
                  <a:cubicBezTo>
                    <a:pt x="32" y="1"/>
                    <a:pt x="12" y="17"/>
                    <a:pt x="18" y="41"/>
                  </a:cubicBezTo>
                  <a:cubicBezTo>
                    <a:pt x="287" y="1307"/>
                    <a:pt x="420" y="2610"/>
                    <a:pt x="376" y="3899"/>
                  </a:cubicBezTo>
                  <a:cubicBezTo>
                    <a:pt x="335" y="5121"/>
                    <a:pt x="1" y="6383"/>
                    <a:pt x="86" y="7598"/>
                  </a:cubicBezTo>
                  <a:cubicBezTo>
                    <a:pt x="90" y="7641"/>
                    <a:pt x="125" y="7667"/>
                    <a:pt x="161" y="7667"/>
                  </a:cubicBezTo>
                  <a:cubicBezTo>
                    <a:pt x="189" y="7667"/>
                    <a:pt x="217" y="7651"/>
                    <a:pt x="229" y="7614"/>
                  </a:cubicBezTo>
                  <a:cubicBezTo>
                    <a:pt x="607" y="6444"/>
                    <a:pt x="651" y="5019"/>
                    <a:pt x="671" y="3791"/>
                  </a:cubicBezTo>
                  <a:cubicBezTo>
                    <a:pt x="692" y="2487"/>
                    <a:pt x="478" y="1266"/>
                    <a:pt x="79" y="25"/>
                  </a:cubicBezTo>
                  <a:cubicBezTo>
                    <a:pt x="75" y="8"/>
                    <a:pt x="63" y="1"/>
                    <a:pt x="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56"/>
            <p:cNvSpPr/>
            <p:nvPr/>
          </p:nvSpPr>
          <p:spPr>
            <a:xfrm>
              <a:off x="8631328" y="3630184"/>
              <a:ext cx="22353" cy="62983"/>
            </a:xfrm>
            <a:custGeom>
              <a:avLst/>
              <a:gdLst/>
              <a:ahLst/>
              <a:cxnLst/>
              <a:rect l="l" t="t" r="r" b="b"/>
              <a:pathLst>
                <a:path w="307" h="865" extrusionOk="0">
                  <a:moveTo>
                    <a:pt x="154" y="1"/>
                  </a:moveTo>
                  <a:cubicBezTo>
                    <a:pt x="120" y="1"/>
                    <a:pt x="85" y="24"/>
                    <a:pt x="82" y="70"/>
                  </a:cubicBezTo>
                  <a:cubicBezTo>
                    <a:pt x="59" y="312"/>
                    <a:pt x="1" y="570"/>
                    <a:pt x="79" y="808"/>
                  </a:cubicBezTo>
                  <a:cubicBezTo>
                    <a:pt x="91" y="846"/>
                    <a:pt x="122" y="865"/>
                    <a:pt x="154" y="865"/>
                  </a:cubicBezTo>
                  <a:cubicBezTo>
                    <a:pt x="185" y="865"/>
                    <a:pt x="217" y="846"/>
                    <a:pt x="228" y="808"/>
                  </a:cubicBezTo>
                  <a:cubicBezTo>
                    <a:pt x="307" y="570"/>
                    <a:pt x="249" y="312"/>
                    <a:pt x="225" y="70"/>
                  </a:cubicBezTo>
                  <a:cubicBezTo>
                    <a:pt x="222" y="24"/>
                    <a:pt x="188" y="1"/>
                    <a:pt x="1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56"/>
            <p:cNvSpPr/>
            <p:nvPr/>
          </p:nvSpPr>
          <p:spPr>
            <a:xfrm>
              <a:off x="8736105" y="3735398"/>
              <a:ext cx="13179" cy="44925"/>
            </a:xfrm>
            <a:custGeom>
              <a:avLst/>
              <a:gdLst/>
              <a:ahLst/>
              <a:cxnLst/>
              <a:rect l="l" t="t" r="r" b="b"/>
              <a:pathLst>
                <a:path w="181" h="617" extrusionOk="0">
                  <a:moveTo>
                    <a:pt x="91" y="1"/>
                  </a:moveTo>
                  <a:cubicBezTo>
                    <a:pt x="62" y="1"/>
                    <a:pt x="33" y="20"/>
                    <a:pt x="31" y="57"/>
                  </a:cubicBezTo>
                  <a:cubicBezTo>
                    <a:pt x="28" y="146"/>
                    <a:pt x="25" y="235"/>
                    <a:pt x="21" y="326"/>
                  </a:cubicBezTo>
                  <a:cubicBezTo>
                    <a:pt x="17" y="404"/>
                    <a:pt x="0" y="493"/>
                    <a:pt x="28" y="571"/>
                  </a:cubicBezTo>
                  <a:cubicBezTo>
                    <a:pt x="38" y="602"/>
                    <a:pt x="65" y="617"/>
                    <a:pt x="91" y="617"/>
                  </a:cubicBezTo>
                  <a:cubicBezTo>
                    <a:pt x="117" y="617"/>
                    <a:pt x="144" y="602"/>
                    <a:pt x="154" y="571"/>
                  </a:cubicBezTo>
                  <a:cubicBezTo>
                    <a:pt x="181" y="493"/>
                    <a:pt x="164" y="404"/>
                    <a:pt x="160" y="326"/>
                  </a:cubicBezTo>
                  <a:cubicBezTo>
                    <a:pt x="157" y="235"/>
                    <a:pt x="154" y="146"/>
                    <a:pt x="151" y="57"/>
                  </a:cubicBezTo>
                  <a:cubicBezTo>
                    <a:pt x="149" y="20"/>
                    <a:pt x="120" y="1"/>
                    <a:pt x="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56"/>
            <p:cNvSpPr/>
            <p:nvPr/>
          </p:nvSpPr>
          <p:spPr>
            <a:xfrm>
              <a:off x="7719929" y="3462714"/>
              <a:ext cx="16164" cy="61017"/>
            </a:xfrm>
            <a:custGeom>
              <a:avLst/>
              <a:gdLst/>
              <a:ahLst/>
              <a:cxnLst/>
              <a:rect l="l" t="t" r="r" b="b"/>
              <a:pathLst>
                <a:path w="222" h="838" extrusionOk="0">
                  <a:moveTo>
                    <a:pt x="112" y="0"/>
                  </a:moveTo>
                  <a:cubicBezTo>
                    <a:pt x="84" y="0"/>
                    <a:pt x="55" y="19"/>
                    <a:pt x="51" y="57"/>
                  </a:cubicBezTo>
                  <a:cubicBezTo>
                    <a:pt x="48" y="196"/>
                    <a:pt x="41" y="332"/>
                    <a:pt x="34" y="472"/>
                  </a:cubicBezTo>
                  <a:cubicBezTo>
                    <a:pt x="28" y="588"/>
                    <a:pt x="1" y="699"/>
                    <a:pt x="55" y="805"/>
                  </a:cubicBezTo>
                  <a:cubicBezTo>
                    <a:pt x="67" y="827"/>
                    <a:pt x="90" y="838"/>
                    <a:pt x="112" y="838"/>
                  </a:cubicBezTo>
                  <a:cubicBezTo>
                    <a:pt x="135" y="838"/>
                    <a:pt x="157" y="827"/>
                    <a:pt x="167" y="805"/>
                  </a:cubicBezTo>
                  <a:cubicBezTo>
                    <a:pt x="222" y="699"/>
                    <a:pt x="197" y="588"/>
                    <a:pt x="191" y="472"/>
                  </a:cubicBezTo>
                  <a:cubicBezTo>
                    <a:pt x="184" y="332"/>
                    <a:pt x="177" y="196"/>
                    <a:pt x="170" y="57"/>
                  </a:cubicBezTo>
                  <a:cubicBezTo>
                    <a:pt x="169" y="19"/>
                    <a:pt x="141" y="0"/>
                    <a:pt x="1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56"/>
            <p:cNvSpPr/>
            <p:nvPr/>
          </p:nvSpPr>
          <p:spPr>
            <a:xfrm>
              <a:off x="7775194" y="3392668"/>
              <a:ext cx="26067" cy="58541"/>
            </a:xfrm>
            <a:custGeom>
              <a:avLst/>
              <a:gdLst/>
              <a:ahLst/>
              <a:cxnLst/>
              <a:rect l="l" t="t" r="r" b="b"/>
              <a:pathLst>
                <a:path w="358" h="804" extrusionOk="0">
                  <a:moveTo>
                    <a:pt x="180" y="1"/>
                  </a:moveTo>
                  <a:cubicBezTo>
                    <a:pt x="141" y="1"/>
                    <a:pt x="102" y="28"/>
                    <a:pt x="96" y="83"/>
                  </a:cubicBezTo>
                  <a:cubicBezTo>
                    <a:pt x="68" y="280"/>
                    <a:pt x="0" y="529"/>
                    <a:pt x="65" y="719"/>
                  </a:cubicBezTo>
                  <a:cubicBezTo>
                    <a:pt x="83" y="775"/>
                    <a:pt x="131" y="803"/>
                    <a:pt x="179" y="803"/>
                  </a:cubicBezTo>
                  <a:cubicBezTo>
                    <a:pt x="226" y="803"/>
                    <a:pt x="274" y="775"/>
                    <a:pt x="293" y="719"/>
                  </a:cubicBezTo>
                  <a:cubicBezTo>
                    <a:pt x="357" y="529"/>
                    <a:pt x="289" y="277"/>
                    <a:pt x="266" y="83"/>
                  </a:cubicBezTo>
                  <a:cubicBezTo>
                    <a:pt x="259" y="28"/>
                    <a:pt x="219" y="1"/>
                    <a:pt x="1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56"/>
            <p:cNvSpPr/>
            <p:nvPr/>
          </p:nvSpPr>
          <p:spPr>
            <a:xfrm>
              <a:off x="7795217" y="3633824"/>
              <a:ext cx="18203" cy="64293"/>
            </a:xfrm>
            <a:custGeom>
              <a:avLst/>
              <a:gdLst/>
              <a:ahLst/>
              <a:cxnLst/>
              <a:rect l="l" t="t" r="r" b="b"/>
              <a:pathLst>
                <a:path w="250" h="883" extrusionOk="0">
                  <a:moveTo>
                    <a:pt x="125" y="1"/>
                  </a:moveTo>
                  <a:cubicBezTo>
                    <a:pt x="88" y="1"/>
                    <a:pt x="50" y="25"/>
                    <a:pt x="45" y="75"/>
                  </a:cubicBezTo>
                  <a:cubicBezTo>
                    <a:pt x="28" y="326"/>
                    <a:pt x="0" y="565"/>
                    <a:pt x="35" y="816"/>
                  </a:cubicBezTo>
                  <a:cubicBezTo>
                    <a:pt x="42" y="860"/>
                    <a:pt x="83" y="882"/>
                    <a:pt x="125" y="882"/>
                  </a:cubicBezTo>
                  <a:cubicBezTo>
                    <a:pt x="166" y="882"/>
                    <a:pt x="207" y="860"/>
                    <a:pt x="212" y="816"/>
                  </a:cubicBezTo>
                  <a:cubicBezTo>
                    <a:pt x="249" y="565"/>
                    <a:pt x="222" y="326"/>
                    <a:pt x="205" y="75"/>
                  </a:cubicBezTo>
                  <a:cubicBezTo>
                    <a:pt x="200" y="25"/>
                    <a:pt x="162" y="1"/>
                    <a:pt x="1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56"/>
            <p:cNvSpPr/>
            <p:nvPr/>
          </p:nvSpPr>
          <p:spPr>
            <a:xfrm>
              <a:off x="7989045" y="3588899"/>
              <a:ext cx="25776" cy="68371"/>
            </a:xfrm>
            <a:custGeom>
              <a:avLst/>
              <a:gdLst/>
              <a:ahLst/>
              <a:cxnLst/>
              <a:rect l="l" t="t" r="r" b="b"/>
              <a:pathLst>
                <a:path w="354" h="939" extrusionOk="0">
                  <a:moveTo>
                    <a:pt x="103" y="0"/>
                  </a:moveTo>
                  <a:cubicBezTo>
                    <a:pt x="50" y="0"/>
                    <a:pt x="0" y="42"/>
                    <a:pt x="17" y="113"/>
                  </a:cubicBezTo>
                  <a:cubicBezTo>
                    <a:pt x="71" y="361"/>
                    <a:pt x="30" y="610"/>
                    <a:pt x="40" y="862"/>
                  </a:cubicBezTo>
                  <a:cubicBezTo>
                    <a:pt x="42" y="910"/>
                    <a:pt x="80" y="939"/>
                    <a:pt x="120" y="939"/>
                  </a:cubicBezTo>
                  <a:cubicBezTo>
                    <a:pt x="144" y="939"/>
                    <a:pt x="170" y="927"/>
                    <a:pt x="187" y="902"/>
                  </a:cubicBezTo>
                  <a:cubicBezTo>
                    <a:pt x="353" y="640"/>
                    <a:pt x="306" y="341"/>
                    <a:pt x="193" y="62"/>
                  </a:cubicBezTo>
                  <a:cubicBezTo>
                    <a:pt x="175" y="20"/>
                    <a:pt x="138" y="0"/>
                    <a:pt x="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6"/>
            <p:cNvSpPr/>
            <p:nvPr/>
          </p:nvSpPr>
          <p:spPr>
            <a:xfrm>
              <a:off x="6847193" y="3559628"/>
              <a:ext cx="168707" cy="714291"/>
            </a:xfrm>
            <a:custGeom>
              <a:avLst/>
              <a:gdLst/>
              <a:ahLst/>
              <a:cxnLst/>
              <a:rect l="l" t="t" r="r" b="b"/>
              <a:pathLst>
                <a:path w="2317" h="9810" extrusionOk="0">
                  <a:moveTo>
                    <a:pt x="2286" y="1"/>
                  </a:moveTo>
                  <a:cubicBezTo>
                    <a:pt x="2276" y="1"/>
                    <a:pt x="2266" y="6"/>
                    <a:pt x="2262" y="18"/>
                  </a:cubicBezTo>
                  <a:cubicBezTo>
                    <a:pt x="1654" y="1611"/>
                    <a:pt x="1180" y="3258"/>
                    <a:pt x="786" y="4918"/>
                  </a:cubicBezTo>
                  <a:cubicBezTo>
                    <a:pt x="415" y="6496"/>
                    <a:pt x="68" y="8140"/>
                    <a:pt x="0" y="9766"/>
                  </a:cubicBezTo>
                  <a:cubicBezTo>
                    <a:pt x="0" y="9794"/>
                    <a:pt x="25" y="9810"/>
                    <a:pt x="49" y="9810"/>
                  </a:cubicBezTo>
                  <a:cubicBezTo>
                    <a:pt x="69" y="9810"/>
                    <a:pt x="88" y="9799"/>
                    <a:pt x="92" y="9776"/>
                  </a:cubicBezTo>
                  <a:cubicBezTo>
                    <a:pt x="450" y="8150"/>
                    <a:pt x="629" y="6490"/>
                    <a:pt x="1004" y="4863"/>
                  </a:cubicBezTo>
                  <a:cubicBezTo>
                    <a:pt x="1375" y="3237"/>
                    <a:pt x="1882" y="1645"/>
                    <a:pt x="2310" y="32"/>
                  </a:cubicBezTo>
                  <a:cubicBezTo>
                    <a:pt x="2316" y="13"/>
                    <a:pt x="2301" y="1"/>
                    <a:pt x="2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6"/>
            <p:cNvSpPr/>
            <p:nvPr/>
          </p:nvSpPr>
          <p:spPr>
            <a:xfrm>
              <a:off x="5860724" y="3649334"/>
              <a:ext cx="20897" cy="65240"/>
            </a:xfrm>
            <a:custGeom>
              <a:avLst/>
              <a:gdLst/>
              <a:ahLst/>
              <a:cxnLst/>
              <a:rect l="l" t="t" r="r" b="b"/>
              <a:pathLst>
                <a:path w="287" h="896" extrusionOk="0">
                  <a:moveTo>
                    <a:pt x="143" y="1"/>
                  </a:moveTo>
                  <a:cubicBezTo>
                    <a:pt x="101" y="1"/>
                    <a:pt x="60" y="28"/>
                    <a:pt x="58" y="82"/>
                  </a:cubicBezTo>
                  <a:cubicBezTo>
                    <a:pt x="48" y="321"/>
                    <a:pt x="0" y="593"/>
                    <a:pt x="48" y="825"/>
                  </a:cubicBezTo>
                  <a:cubicBezTo>
                    <a:pt x="58" y="872"/>
                    <a:pt x="100" y="896"/>
                    <a:pt x="143" y="896"/>
                  </a:cubicBezTo>
                  <a:cubicBezTo>
                    <a:pt x="186" y="896"/>
                    <a:pt x="228" y="872"/>
                    <a:pt x="239" y="825"/>
                  </a:cubicBezTo>
                  <a:cubicBezTo>
                    <a:pt x="286" y="593"/>
                    <a:pt x="239" y="321"/>
                    <a:pt x="228" y="82"/>
                  </a:cubicBezTo>
                  <a:cubicBezTo>
                    <a:pt x="226" y="28"/>
                    <a:pt x="185" y="1"/>
                    <a:pt x="1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56"/>
            <p:cNvSpPr/>
            <p:nvPr/>
          </p:nvSpPr>
          <p:spPr>
            <a:xfrm>
              <a:off x="5955599" y="3683264"/>
              <a:ext cx="15655" cy="41503"/>
            </a:xfrm>
            <a:custGeom>
              <a:avLst/>
              <a:gdLst/>
              <a:ahLst/>
              <a:cxnLst/>
              <a:rect l="l" t="t" r="r" b="b"/>
              <a:pathLst>
                <a:path w="215" h="570" extrusionOk="0">
                  <a:moveTo>
                    <a:pt x="107" y="0"/>
                  </a:moveTo>
                  <a:cubicBezTo>
                    <a:pt x="79" y="0"/>
                    <a:pt x="51" y="20"/>
                    <a:pt x="48" y="59"/>
                  </a:cubicBezTo>
                  <a:cubicBezTo>
                    <a:pt x="38" y="202"/>
                    <a:pt x="0" y="376"/>
                    <a:pt x="38" y="519"/>
                  </a:cubicBezTo>
                  <a:cubicBezTo>
                    <a:pt x="46" y="552"/>
                    <a:pt x="77" y="569"/>
                    <a:pt x="107" y="569"/>
                  </a:cubicBezTo>
                  <a:cubicBezTo>
                    <a:pt x="138" y="569"/>
                    <a:pt x="169" y="552"/>
                    <a:pt x="177" y="519"/>
                  </a:cubicBezTo>
                  <a:cubicBezTo>
                    <a:pt x="214" y="376"/>
                    <a:pt x="177" y="202"/>
                    <a:pt x="167" y="59"/>
                  </a:cubicBezTo>
                  <a:cubicBezTo>
                    <a:pt x="164" y="20"/>
                    <a:pt x="136" y="0"/>
                    <a:pt x="1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6"/>
            <p:cNvSpPr/>
            <p:nvPr/>
          </p:nvSpPr>
          <p:spPr>
            <a:xfrm>
              <a:off x="5924363" y="3883864"/>
              <a:ext cx="13980" cy="45435"/>
            </a:xfrm>
            <a:custGeom>
              <a:avLst/>
              <a:gdLst/>
              <a:ahLst/>
              <a:cxnLst/>
              <a:rect l="l" t="t" r="r" b="b"/>
              <a:pathLst>
                <a:path w="192" h="624" extrusionOk="0">
                  <a:moveTo>
                    <a:pt x="96" y="0"/>
                  </a:moveTo>
                  <a:cubicBezTo>
                    <a:pt x="68" y="0"/>
                    <a:pt x="40" y="19"/>
                    <a:pt x="38" y="56"/>
                  </a:cubicBezTo>
                  <a:cubicBezTo>
                    <a:pt x="31" y="145"/>
                    <a:pt x="28" y="234"/>
                    <a:pt x="21" y="325"/>
                  </a:cubicBezTo>
                  <a:cubicBezTo>
                    <a:pt x="18" y="407"/>
                    <a:pt x="1" y="492"/>
                    <a:pt x="28" y="570"/>
                  </a:cubicBezTo>
                  <a:cubicBezTo>
                    <a:pt x="38" y="606"/>
                    <a:pt x="67" y="624"/>
                    <a:pt x="96" y="624"/>
                  </a:cubicBezTo>
                  <a:cubicBezTo>
                    <a:pt x="125" y="624"/>
                    <a:pt x="154" y="606"/>
                    <a:pt x="164" y="570"/>
                  </a:cubicBezTo>
                  <a:cubicBezTo>
                    <a:pt x="191" y="492"/>
                    <a:pt x="174" y="403"/>
                    <a:pt x="171" y="325"/>
                  </a:cubicBezTo>
                  <a:cubicBezTo>
                    <a:pt x="164" y="234"/>
                    <a:pt x="161" y="145"/>
                    <a:pt x="153" y="56"/>
                  </a:cubicBezTo>
                  <a:cubicBezTo>
                    <a:pt x="152" y="19"/>
                    <a:pt x="124" y="0"/>
                    <a:pt x="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6"/>
            <p:cNvSpPr/>
            <p:nvPr/>
          </p:nvSpPr>
          <p:spPr>
            <a:xfrm>
              <a:off x="7145944" y="1343351"/>
              <a:ext cx="1510714" cy="1392466"/>
            </a:xfrm>
            <a:custGeom>
              <a:avLst/>
              <a:gdLst/>
              <a:ahLst/>
              <a:cxnLst/>
              <a:rect l="l" t="t" r="r" b="b"/>
              <a:pathLst>
                <a:path w="20748" h="19124" extrusionOk="0">
                  <a:moveTo>
                    <a:pt x="9265" y="0"/>
                  </a:moveTo>
                  <a:cubicBezTo>
                    <a:pt x="8349" y="0"/>
                    <a:pt x="7466" y="137"/>
                    <a:pt x="6839" y="370"/>
                  </a:cubicBezTo>
                  <a:cubicBezTo>
                    <a:pt x="5651" y="812"/>
                    <a:pt x="4396" y="1608"/>
                    <a:pt x="3665" y="2642"/>
                  </a:cubicBezTo>
                  <a:cubicBezTo>
                    <a:pt x="2936" y="3680"/>
                    <a:pt x="2450" y="4902"/>
                    <a:pt x="1943" y="6062"/>
                  </a:cubicBezTo>
                  <a:cubicBezTo>
                    <a:pt x="1334" y="7464"/>
                    <a:pt x="1028" y="8872"/>
                    <a:pt x="538" y="10318"/>
                  </a:cubicBezTo>
                  <a:cubicBezTo>
                    <a:pt x="252" y="11169"/>
                    <a:pt x="1" y="12046"/>
                    <a:pt x="24" y="12945"/>
                  </a:cubicBezTo>
                  <a:cubicBezTo>
                    <a:pt x="78" y="14948"/>
                    <a:pt x="1552" y="16701"/>
                    <a:pt x="3314" y="17657"/>
                  </a:cubicBezTo>
                  <a:cubicBezTo>
                    <a:pt x="5080" y="18616"/>
                    <a:pt x="6366" y="18936"/>
                    <a:pt x="8751" y="19123"/>
                  </a:cubicBezTo>
                  <a:cubicBezTo>
                    <a:pt x="12133" y="18973"/>
                    <a:pt x="15630" y="18797"/>
                    <a:pt x="18672" y="17303"/>
                  </a:cubicBezTo>
                  <a:cubicBezTo>
                    <a:pt x="19030" y="17129"/>
                    <a:pt x="19383" y="16932"/>
                    <a:pt x="19649" y="16636"/>
                  </a:cubicBezTo>
                  <a:cubicBezTo>
                    <a:pt x="19961" y="16286"/>
                    <a:pt x="20125" y="15826"/>
                    <a:pt x="20241" y="15367"/>
                  </a:cubicBezTo>
                  <a:cubicBezTo>
                    <a:pt x="20748" y="13359"/>
                    <a:pt x="20462" y="11227"/>
                    <a:pt x="19900" y="9233"/>
                  </a:cubicBezTo>
                  <a:cubicBezTo>
                    <a:pt x="19080" y="6313"/>
                    <a:pt x="17566" y="3446"/>
                    <a:pt x="15028" y="1792"/>
                  </a:cubicBezTo>
                  <a:cubicBezTo>
                    <a:pt x="13474" y="778"/>
                    <a:pt x="12518" y="574"/>
                    <a:pt x="10718" y="121"/>
                  </a:cubicBezTo>
                  <a:cubicBezTo>
                    <a:pt x="10247" y="39"/>
                    <a:pt x="9752" y="0"/>
                    <a:pt x="92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6"/>
            <p:cNvSpPr/>
            <p:nvPr/>
          </p:nvSpPr>
          <p:spPr>
            <a:xfrm>
              <a:off x="7308463" y="1451114"/>
              <a:ext cx="1019957" cy="1523238"/>
            </a:xfrm>
            <a:custGeom>
              <a:avLst/>
              <a:gdLst/>
              <a:ahLst/>
              <a:cxnLst/>
              <a:rect l="l" t="t" r="r" b="b"/>
              <a:pathLst>
                <a:path w="14008" h="20920" extrusionOk="0">
                  <a:moveTo>
                    <a:pt x="6266" y="0"/>
                  </a:moveTo>
                  <a:cubicBezTo>
                    <a:pt x="4944" y="0"/>
                    <a:pt x="3676" y="772"/>
                    <a:pt x="2844" y="1815"/>
                  </a:cubicBezTo>
                  <a:cubicBezTo>
                    <a:pt x="1936" y="2952"/>
                    <a:pt x="1470" y="4374"/>
                    <a:pt x="1126" y="5790"/>
                  </a:cubicBezTo>
                  <a:cubicBezTo>
                    <a:pt x="405" y="8770"/>
                    <a:pt x="0" y="11863"/>
                    <a:pt x="1623" y="14496"/>
                  </a:cubicBezTo>
                  <a:cubicBezTo>
                    <a:pt x="1946" y="15020"/>
                    <a:pt x="2684" y="15687"/>
                    <a:pt x="3253" y="15912"/>
                  </a:cubicBezTo>
                  <a:cubicBezTo>
                    <a:pt x="3640" y="16061"/>
                    <a:pt x="3760" y="16143"/>
                    <a:pt x="4141" y="16245"/>
                  </a:cubicBezTo>
                  <a:lnTo>
                    <a:pt x="4141" y="16384"/>
                  </a:lnTo>
                  <a:cubicBezTo>
                    <a:pt x="4066" y="17334"/>
                    <a:pt x="3954" y="18133"/>
                    <a:pt x="3984" y="19085"/>
                  </a:cubicBezTo>
                  <a:cubicBezTo>
                    <a:pt x="3995" y="19453"/>
                    <a:pt x="4019" y="19838"/>
                    <a:pt x="4192" y="20161"/>
                  </a:cubicBezTo>
                  <a:cubicBezTo>
                    <a:pt x="4451" y="20650"/>
                    <a:pt x="5015" y="20920"/>
                    <a:pt x="5568" y="20920"/>
                  </a:cubicBezTo>
                  <a:cubicBezTo>
                    <a:pt x="5604" y="20920"/>
                    <a:pt x="5640" y="20918"/>
                    <a:pt x="5675" y="20916"/>
                  </a:cubicBezTo>
                  <a:cubicBezTo>
                    <a:pt x="6261" y="20879"/>
                    <a:pt x="6801" y="20569"/>
                    <a:pt x="7227" y="20167"/>
                  </a:cubicBezTo>
                  <a:cubicBezTo>
                    <a:pt x="7655" y="19766"/>
                    <a:pt x="7808" y="19715"/>
                    <a:pt x="8132" y="19228"/>
                  </a:cubicBezTo>
                  <a:lnTo>
                    <a:pt x="8234" y="19045"/>
                  </a:lnTo>
                  <a:cubicBezTo>
                    <a:pt x="8309" y="18898"/>
                    <a:pt x="8183" y="17256"/>
                    <a:pt x="8216" y="16422"/>
                  </a:cubicBezTo>
                  <a:cubicBezTo>
                    <a:pt x="9530" y="16191"/>
                    <a:pt x="10826" y="15173"/>
                    <a:pt x="11258" y="13891"/>
                  </a:cubicBezTo>
                  <a:cubicBezTo>
                    <a:pt x="11374" y="13982"/>
                    <a:pt x="11585" y="14104"/>
                    <a:pt x="11704" y="14129"/>
                  </a:cubicBezTo>
                  <a:cubicBezTo>
                    <a:pt x="11776" y="14143"/>
                    <a:pt x="11849" y="14150"/>
                    <a:pt x="11921" y="14150"/>
                  </a:cubicBezTo>
                  <a:cubicBezTo>
                    <a:pt x="12323" y="14150"/>
                    <a:pt x="12713" y="13941"/>
                    <a:pt x="13041" y="13693"/>
                  </a:cubicBezTo>
                  <a:cubicBezTo>
                    <a:pt x="13456" y="13380"/>
                    <a:pt x="13701" y="12986"/>
                    <a:pt x="13827" y="12482"/>
                  </a:cubicBezTo>
                  <a:cubicBezTo>
                    <a:pt x="14007" y="11768"/>
                    <a:pt x="13780" y="11029"/>
                    <a:pt x="13246" y="10645"/>
                  </a:cubicBezTo>
                  <a:cubicBezTo>
                    <a:pt x="12863" y="10368"/>
                    <a:pt x="12447" y="10258"/>
                    <a:pt x="12001" y="10258"/>
                  </a:cubicBezTo>
                  <a:cubicBezTo>
                    <a:pt x="11849" y="10258"/>
                    <a:pt x="11692" y="10271"/>
                    <a:pt x="11533" y="10294"/>
                  </a:cubicBezTo>
                  <a:lnTo>
                    <a:pt x="11533" y="10294"/>
                  </a:lnTo>
                  <a:cubicBezTo>
                    <a:pt x="11912" y="7809"/>
                    <a:pt x="11677" y="5233"/>
                    <a:pt x="10854" y="2856"/>
                  </a:cubicBezTo>
                  <a:cubicBezTo>
                    <a:pt x="10680" y="2353"/>
                    <a:pt x="10473" y="1846"/>
                    <a:pt x="10115" y="1455"/>
                  </a:cubicBezTo>
                  <a:cubicBezTo>
                    <a:pt x="9809" y="1118"/>
                    <a:pt x="9408" y="884"/>
                    <a:pt x="8996" y="693"/>
                  </a:cubicBezTo>
                  <a:cubicBezTo>
                    <a:pt x="8145" y="295"/>
                    <a:pt x="7220" y="60"/>
                    <a:pt x="6284" y="3"/>
                  </a:cubicBezTo>
                  <a:lnTo>
                    <a:pt x="6284" y="3"/>
                  </a:lnTo>
                  <a:lnTo>
                    <a:pt x="6618" y="19"/>
                  </a:lnTo>
                  <a:cubicBezTo>
                    <a:pt x="6500" y="7"/>
                    <a:pt x="6383" y="0"/>
                    <a:pt x="6266" y="0"/>
                  </a:cubicBezTo>
                  <a:close/>
                </a:path>
              </a:pathLst>
            </a:custGeom>
            <a:solidFill>
              <a:srgbClr val="C77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6"/>
            <p:cNvSpPr/>
            <p:nvPr/>
          </p:nvSpPr>
          <p:spPr>
            <a:xfrm>
              <a:off x="7373849" y="1407864"/>
              <a:ext cx="1018210" cy="800501"/>
            </a:xfrm>
            <a:custGeom>
              <a:avLst/>
              <a:gdLst/>
              <a:ahLst/>
              <a:cxnLst/>
              <a:rect l="l" t="t" r="r" b="b"/>
              <a:pathLst>
                <a:path w="13984" h="10994" extrusionOk="0">
                  <a:moveTo>
                    <a:pt x="307" y="5832"/>
                  </a:moveTo>
                  <a:cubicBezTo>
                    <a:pt x="171" y="6287"/>
                    <a:pt x="66" y="6817"/>
                    <a:pt x="0" y="7435"/>
                  </a:cubicBezTo>
                  <a:lnTo>
                    <a:pt x="307" y="5832"/>
                  </a:lnTo>
                  <a:close/>
                  <a:moveTo>
                    <a:pt x="5512" y="1"/>
                  </a:moveTo>
                  <a:cubicBezTo>
                    <a:pt x="4991" y="1"/>
                    <a:pt x="4460" y="8"/>
                    <a:pt x="3957" y="154"/>
                  </a:cubicBezTo>
                  <a:cubicBezTo>
                    <a:pt x="3593" y="259"/>
                    <a:pt x="3256" y="437"/>
                    <a:pt x="2923" y="620"/>
                  </a:cubicBezTo>
                  <a:cubicBezTo>
                    <a:pt x="2549" y="824"/>
                    <a:pt x="2181" y="1035"/>
                    <a:pt x="1821" y="1253"/>
                  </a:cubicBezTo>
                  <a:cubicBezTo>
                    <a:pt x="1640" y="1358"/>
                    <a:pt x="1460" y="1470"/>
                    <a:pt x="1321" y="1630"/>
                  </a:cubicBezTo>
                  <a:cubicBezTo>
                    <a:pt x="1188" y="1784"/>
                    <a:pt x="1103" y="1974"/>
                    <a:pt x="1024" y="2164"/>
                  </a:cubicBezTo>
                  <a:cubicBezTo>
                    <a:pt x="759" y="2808"/>
                    <a:pt x="561" y="3478"/>
                    <a:pt x="436" y="4162"/>
                  </a:cubicBezTo>
                  <a:cubicBezTo>
                    <a:pt x="402" y="4336"/>
                    <a:pt x="388" y="4553"/>
                    <a:pt x="531" y="4659"/>
                  </a:cubicBezTo>
                  <a:lnTo>
                    <a:pt x="307" y="5832"/>
                  </a:lnTo>
                  <a:lnTo>
                    <a:pt x="307" y="5832"/>
                  </a:lnTo>
                  <a:cubicBezTo>
                    <a:pt x="1106" y="3161"/>
                    <a:pt x="2971" y="3093"/>
                    <a:pt x="4073" y="2947"/>
                  </a:cubicBezTo>
                  <a:cubicBezTo>
                    <a:pt x="4311" y="2916"/>
                    <a:pt x="4551" y="2900"/>
                    <a:pt x="4791" y="2900"/>
                  </a:cubicBezTo>
                  <a:cubicBezTo>
                    <a:pt x="5855" y="2900"/>
                    <a:pt x="6920" y="3207"/>
                    <a:pt x="7805" y="3797"/>
                  </a:cubicBezTo>
                  <a:cubicBezTo>
                    <a:pt x="8081" y="3985"/>
                    <a:pt x="8336" y="4193"/>
                    <a:pt x="8584" y="4414"/>
                  </a:cubicBezTo>
                  <a:cubicBezTo>
                    <a:pt x="8857" y="4655"/>
                    <a:pt x="9122" y="4907"/>
                    <a:pt x="9350" y="5190"/>
                  </a:cubicBezTo>
                  <a:cubicBezTo>
                    <a:pt x="9976" y="5975"/>
                    <a:pt x="10289" y="6976"/>
                    <a:pt x="10398" y="7973"/>
                  </a:cubicBezTo>
                  <a:cubicBezTo>
                    <a:pt x="10510" y="8973"/>
                    <a:pt x="10432" y="9983"/>
                    <a:pt x="10357" y="10983"/>
                  </a:cubicBezTo>
                  <a:lnTo>
                    <a:pt x="10408" y="10994"/>
                  </a:lnTo>
                  <a:cubicBezTo>
                    <a:pt x="11172" y="10677"/>
                    <a:pt x="12000" y="10514"/>
                    <a:pt x="12828" y="10514"/>
                  </a:cubicBezTo>
                  <a:cubicBezTo>
                    <a:pt x="13173" y="10514"/>
                    <a:pt x="13518" y="10542"/>
                    <a:pt x="13858" y="10599"/>
                  </a:cubicBezTo>
                  <a:cubicBezTo>
                    <a:pt x="13984" y="10116"/>
                    <a:pt x="13875" y="9606"/>
                    <a:pt x="13759" y="9119"/>
                  </a:cubicBezTo>
                  <a:cubicBezTo>
                    <a:pt x="13569" y="8337"/>
                    <a:pt x="13354" y="7561"/>
                    <a:pt x="13113" y="6792"/>
                  </a:cubicBezTo>
                  <a:cubicBezTo>
                    <a:pt x="12664" y="5369"/>
                    <a:pt x="12112" y="3961"/>
                    <a:pt x="11238" y="2753"/>
                  </a:cubicBezTo>
                  <a:cubicBezTo>
                    <a:pt x="10364" y="1542"/>
                    <a:pt x="9132" y="545"/>
                    <a:pt x="7683" y="192"/>
                  </a:cubicBezTo>
                  <a:cubicBezTo>
                    <a:pt x="6975" y="18"/>
                    <a:pt x="6241" y="5"/>
                    <a:pt x="5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6"/>
            <p:cNvSpPr/>
            <p:nvPr/>
          </p:nvSpPr>
          <p:spPr>
            <a:xfrm>
              <a:off x="7661169" y="1807460"/>
              <a:ext cx="395226" cy="395445"/>
            </a:xfrm>
            <a:custGeom>
              <a:avLst/>
              <a:gdLst/>
              <a:ahLst/>
              <a:cxnLst/>
              <a:rect l="l" t="t" r="r" b="b"/>
              <a:pathLst>
                <a:path w="5428" h="5431" extrusionOk="0">
                  <a:moveTo>
                    <a:pt x="2713" y="246"/>
                  </a:moveTo>
                  <a:cubicBezTo>
                    <a:pt x="4074" y="246"/>
                    <a:pt x="5183" y="1355"/>
                    <a:pt x="5183" y="2716"/>
                  </a:cubicBezTo>
                  <a:cubicBezTo>
                    <a:pt x="5183" y="4077"/>
                    <a:pt x="4074" y="5182"/>
                    <a:pt x="2713" y="5182"/>
                  </a:cubicBezTo>
                  <a:cubicBezTo>
                    <a:pt x="1351" y="5182"/>
                    <a:pt x="246" y="4077"/>
                    <a:pt x="246" y="2716"/>
                  </a:cubicBezTo>
                  <a:cubicBezTo>
                    <a:pt x="246" y="1355"/>
                    <a:pt x="1351" y="246"/>
                    <a:pt x="2713" y="246"/>
                  </a:cubicBezTo>
                  <a:close/>
                  <a:moveTo>
                    <a:pt x="2713" y="1"/>
                  </a:moveTo>
                  <a:cubicBezTo>
                    <a:pt x="1216" y="1"/>
                    <a:pt x="1" y="1219"/>
                    <a:pt x="1" y="2716"/>
                  </a:cubicBezTo>
                  <a:cubicBezTo>
                    <a:pt x="1" y="4213"/>
                    <a:pt x="1216" y="5431"/>
                    <a:pt x="2713" y="5431"/>
                  </a:cubicBezTo>
                  <a:cubicBezTo>
                    <a:pt x="4209" y="5431"/>
                    <a:pt x="5428" y="4213"/>
                    <a:pt x="5428" y="2716"/>
                  </a:cubicBezTo>
                  <a:cubicBezTo>
                    <a:pt x="5428" y="1219"/>
                    <a:pt x="4209" y="1"/>
                    <a:pt x="2713" y="1"/>
                  </a:cubicBezTo>
                  <a:close/>
                </a:path>
              </a:pathLst>
            </a:custGeom>
            <a:solidFill>
              <a:srgbClr val="FA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6"/>
            <p:cNvSpPr/>
            <p:nvPr/>
          </p:nvSpPr>
          <p:spPr>
            <a:xfrm>
              <a:off x="7279411" y="1837750"/>
              <a:ext cx="333336" cy="369159"/>
            </a:xfrm>
            <a:custGeom>
              <a:avLst/>
              <a:gdLst/>
              <a:ahLst/>
              <a:cxnLst/>
              <a:rect l="l" t="t" r="r" b="b"/>
              <a:pathLst>
                <a:path w="4578" h="5070" extrusionOk="0">
                  <a:moveTo>
                    <a:pt x="2291" y="217"/>
                  </a:moveTo>
                  <a:cubicBezTo>
                    <a:pt x="3430" y="217"/>
                    <a:pt x="4360" y="1259"/>
                    <a:pt x="4360" y="2535"/>
                  </a:cubicBezTo>
                  <a:cubicBezTo>
                    <a:pt x="4360" y="3810"/>
                    <a:pt x="3430" y="4848"/>
                    <a:pt x="2291" y="4848"/>
                  </a:cubicBezTo>
                  <a:cubicBezTo>
                    <a:pt x="1148" y="4848"/>
                    <a:pt x="222" y="3810"/>
                    <a:pt x="222" y="2535"/>
                  </a:cubicBezTo>
                  <a:cubicBezTo>
                    <a:pt x="222" y="1259"/>
                    <a:pt x="1148" y="217"/>
                    <a:pt x="2291" y="217"/>
                  </a:cubicBezTo>
                  <a:close/>
                  <a:moveTo>
                    <a:pt x="2291" y="0"/>
                  </a:moveTo>
                  <a:cubicBezTo>
                    <a:pt x="1029" y="0"/>
                    <a:pt x="1" y="1136"/>
                    <a:pt x="1" y="2535"/>
                  </a:cubicBezTo>
                  <a:cubicBezTo>
                    <a:pt x="1" y="3933"/>
                    <a:pt x="1029" y="5069"/>
                    <a:pt x="2291" y="5069"/>
                  </a:cubicBezTo>
                  <a:cubicBezTo>
                    <a:pt x="3553" y="5069"/>
                    <a:pt x="4578" y="3933"/>
                    <a:pt x="4578" y="2535"/>
                  </a:cubicBezTo>
                  <a:cubicBezTo>
                    <a:pt x="4578" y="1136"/>
                    <a:pt x="3553" y="0"/>
                    <a:pt x="2291" y="0"/>
                  </a:cubicBezTo>
                  <a:close/>
                </a:path>
              </a:pathLst>
            </a:custGeom>
            <a:solidFill>
              <a:srgbClr val="FA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6"/>
            <p:cNvSpPr/>
            <p:nvPr/>
          </p:nvSpPr>
          <p:spPr>
            <a:xfrm>
              <a:off x="7840070" y="1989347"/>
              <a:ext cx="70410" cy="68953"/>
            </a:xfrm>
            <a:custGeom>
              <a:avLst/>
              <a:gdLst/>
              <a:ahLst/>
              <a:cxnLst/>
              <a:rect l="l" t="t" r="r" b="b"/>
              <a:pathLst>
                <a:path w="967" h="947" extrusionOk="0">
                  <a:moveTo>
                    <a:pt x="481" y="0"/>
                  </a:moveTo>
                  <a:cubicBezTo>
                    <a:pt x="228" y="0"/>
                    <a:pt x="21" y="200"/>
                    <a:pt x="11" y="456"/>
                  </a:cubicBezTo>
                  <a:cubicBezTo>
                    <a:pt x="1" y="718"/>
                    <a:pt x="205" y="935"/>
                    <a:pt x="466" y="946"/>
                  </a:cubicBezTo>
                  <a:cubicBezTo>
                    <a:pt x="472" y="946"/>
                    <a:pt x="478" y="946"/>
                    <a:pt x="484" y="946"/>
                  </a:cubicBezTo>
                  <a:cubicBezTo>
                    <a:pt x="738" y="946"/>
                    <a:pt x="947" y="746"/>
                    <a:pt x="956" y="490"/>
                  </a:cubicBezTo>
                  <a:cubicBezTo>
                    <a:pt x="967" y="228"/>
                    <a:pt x="763" y="10"/>
                    <a:pt x="501" y="0"/>
                  </a:cubicBezTo>
                  <a:cubicBezTo>
                    <a:pt x="494" y="0"/>
                    <a:pt x="488" y="0"/>
                    <a:pt x="4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6"/>
            <p:cNvSpPr/>
            <p:nvPr/>
          </p:nvSpPr>
          <p:spPr>
            <a:xfrm>
              <a:off x="7469671" y="2001652"/>
              <a:ext cx="70264" cy="69026"/>
            </a:xfrm>
            <a:custGeom>
              <a:avLst/>
              <a:gdLst/>
              <a:ahLst/>
              <a:cxnLst/>
              <a:rect l="l" t="t" r="r" b="b"/>
              <a:pathLst>
                <a:path w="965" h="948" extrusionOk="0">
                  <a:moveTo>
                    <a:pt x="479" y="1"/>
                  </a:moveTo>
                  <a:cubicBezTo>
                    <a:pt x="228" y="1"/>
                    <a:pt x="18" y="201"/>
                    <a:pt x="8" y="457"/>
                  </a:cubicBezTo>
                  <a:cubicBezTo>
                    <a:pt x="1" y="719"/>
                    <a:pt x="205" y="937"/>
                    <a:pt x="464" y="947"/>
                  </a:cubicBezTo>
                  <a:cubicBezTo>
                    <a:pt x="470" y="947"/>
                    <a:pt x="477" y="947"/>
                    <a:pt x="483" y="947"/>
                  </a:cubicBezTo>
                  <a:cubicBezTo>
                    <a:pt x="737" y="947"/>
                    <a:pt x="947" y="747"/>
                    <a:pt x="954" y="491"/>
                  </a:cubicBezTo>
                  <a:cubicBezTo>
                    <a:pt x="964" y="229"/>
                    <a:pt x="760" y="11"/>
                    <a:pt x="498" y="1"/>
                  </a:cubicBezTo>
                  <a:cubicBezTo>
                    <a:pt x="492" y="1"/>
                    <a:pt x="485" y="1"/>
                    <a:pt x="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6"/>
            <p:cNvSpPr/>
            <p:nvPr/>
          </p:nvSpPr>
          <p:spPr>
            <a:xfrm>
              <a:off x="7561852" y="1828066"/>
              <a:ext cx="96185" cy="365446"/>
            </a:xfrm>
            <a:custGeom>
              <a:avLst/>
              <a:gdLst/>
              <a:ahLst/>
              <a:cxnLst/>
              <a:rect l="l" t="t" r="r" b="b"/>
              <a:pathLst>
                <a:path w="1321" h="5019" extrusionOk="0">
                  <a:moveTo>
                    <a:pt x="1321" y="0"/>
                  </a:moveTo>
                  <a:cubicBezTo>
                    <a:pt x="531" y="1415"/>
                    <a:pt x="76" y="3015"/>
                    <a:pt x="0" y="4634"/>
                  </a:cubicBezTo>
                  <a:lnTo>
                    <a:pt x="8" y="4661"/>
                  </a:lnTo>
                  <a:cubicBezTo>
                    <a:pt x="38" y="4743"/>
                    <a:pt x="127" y="4780"/>
                    <a:pt x="205" y="4815"/>
                  </a:cubicBezTo>
                  <a:cubicBezTo>
                    <a:pt x="375" y="4882"/>
                    <a:pt x="545" y="4951"/>
                    <a:pt x="712" y="5019"/>
                  </a:cubicBezTo>
                  <a:lnTo>
                    <a:pt x="1321" y="0"/>
                  </a:lnTo>
                  <a:close/>
                </a:path>
              </a:pathLst>
            </a:custGeom>
            <a:solidFill>
              <a:srgbClr val="C77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6"/>
            <p:cNvSpPr/>
            <p:nvPr/>
          </p:nvSpPr>
          <p:spPr>
            <a:xfrm>
              <a:off x="7544013" y="1817436"/>
              <a:ext cx="127131" cy="383139"/>
            </a:xfrm>
            <a:custGeom>
              <a:avLst/>
              <a:gdLst/>
              <a:ahLst/>
              <a:cxnLst/>
              <a:rect l="l" t="t" r="r" b="b"/>
              <a:pathLst>
                <a:path w="1746" h="5262" extrusionOk="0">
                  <a:moveTo>
                    <a:pt x="1560" y="1"/>
                  </a:moveTo>
                  <a:cubicBezTo>
                    <a:pt x="1517" y="1"/>
                    <a:pt x="1473" y="22"/>
                    <a:pt x="1440" y="71"/>
                  </a:cubicBezTo>
                  <a:cubicBezTo>
                    <a:pt x="790" y="1088"/>
                    <a:pt x="419" y="2351"/>
                    <a:pt x="232" y="3535"/>
                  </a:cubicBezTo>
                  <a:cubicBezTo>
                    <a:pt x="178" y="3882"/>
                    <a:pt x="0" y="4518"/>
                    <a:pt x="137" y="4838"/>
                  </a:cubicBezTo>
                  <a:cubicBezTo>
                    <a:pt x="250" y="5103"/>
                    <a:pt x="708" y="5174"/>
                    <a:pt x="933" y="5256"/>
                  </a:cubicBezTo>
                  <a:cubicBezTo>
                    <a:pt x="943" y="5260"/>
                    <a:pt x="953" y="5261"/>
                    <a:pt x="962" y="5261"/>
                  </a:cubicBezTo>
                  <a:cubicBezTo>
                    <a:pt x="1048" y="5261"/>
                    <a:pt x="1097" y="5119"/>
                    <a:pt x="1008" y="5080"/>
                  </a:cubicBezTo>
                  <a:cubicBezTo>
                    <a:pt x="746" y="4967"/>
                    <a:pt x="566" y="4947"/>
                    <a:pt x="446" y="4702"/>
                  </a:cubicBezTo>
                  <a:cubicBezTo>
                    <a:pt x="327" y="4447"/>
                    <a:pt x="436" y="4117"/>
                    <a:pt x="477" y="3852"/>
                  </a:cubicBezTo>
                  <a:cubicBezTo>
                    <a:pt x="542" y="3450"/>
                    <a:pt x="617" y="3055"/>
                    <a:pt x="722" y="2664"/>
                  </a:cubicBezTo>
                  <a:cubicBezTo>
                    <a:pt x="950" y="1803"/>
                    <a:pt x="1327" y="1027"/>
                    <a:pt x="1692" y="221"/>
                  </a:cubicBezTo>
                  <a:cubicBezTo>
                    <a:pt x="1746" y="103"/>
                    <a:pt x="1655" y="1"/>
                    <a:pt x="1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6"/>
            <p:cNvSpPr/>
            <p:nvPr/>
          </p:nvSpPr>
          <p:spPr>
            <a:xfrm>
              <a:off x="7600515" y="2227518"/>
              <a:ext cx="121961" cy="74269"/>
            </a:xfrm>
            <a:custGeom>
              <a:avLst/>
              <a:gdLst/>
              <a:ahLst/>
              <a:cxnLst/>
              <a:rect l="l" t="t" r="r" b="b"/>
              <a:pathLst>
                <a:path w="1675" h="1020" extrusionOk="0">
                  <a:moveTo>
                    <a:pt x="1294" y="1"/>
                  </a:moveTo>
                  <a:cubicBezTo>
                    <a:pt x="1131" y="1"/>
                    <a:pt x="938" y="29"/>
                    <a:pt x="760" y="29"/>
                  </a:cubicBezTo>
                  <a:cubicBezTo>
                    <a:pt x="587" y="29"/>
                    <a:pt x="428" y="4"/>
                    <a:pt x="301" y="4"/>
                  </a:cubicBezTo>
                  <a:cubicBezTo>
                    <a:pt x="118" y="4"/>
                    <a:pt x="0" y="55"/>
                    <a:pt x="0" y="302"/>
                  </a:cubicBezTo>
                  <a:cubicBezTo>
                    <a:pt x="0" y="723"/>
                    <a:pt x="341" y="1020"/>
                    <a:pt x="760" y="1020"/>
                  </a:cubicBezTo>
                  <a:cubicBezTo>
                    <a:pt x="1178" y="1020"/>
                    <a:pt x="1674" y="713"/>
                    <a:pt x="1674" y="291"/>
                  </a:cubicBezTo>
                  <a:cubicBezTo>
                    <a:pt x="1674" y="52"/>
                    <a:pt x="1511" y="1"/>
                    <a:pt x="1294" y="1"/>
                  </a:cubicBezTo>
                  <a:close/>
                </a:path>
              </a:pathLst>
            </a:custGeom>
            <a:solidFill>
              <a:srgbClr val="FA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6"/>
            <p:cNvSpPr/>
            <p:nvPr/>
          </p:nvSpPr>
          <p:spPr>
            <a:xfrm>
              <a:off x="8183965" y="2312199"/>
              <a:ext cx="84026" cy="83006"/>
            </a:xfrm>
            <a:custGeom>
              <a:avLst/>
              <a:gdLst/>
              <a:ahLst/>
              <a:cxnLst/>
              <a:rect l="l" t="t" r="r" b="b"/>
              <a:pathLst>
                <a:path w="1154" h="1140" extrusionOk="0">
                  <a:moveTo>
                    <a:pt x="1072" y="1"/>
                  </a:moveTo>
                  <a:cubicBezTo>
                    <a:pt x="1065" y="1"/>
                    <a:pt x="1056" y="2"/>
                    <a:pt x="1048" y="6"/>
                  </a:cubicBezTo>
                  <a:cubicBezTo>
                    <a:pt x="796" y="108"/>
                    <a:pt x="581" y="237"/>
                    <a:pt x="391" y="435"/>
                  </a:cubicBezTo>
                  <a:cubicBezTo>
                    <a:pt x="231" y="598"/>
                    <a:pt x="0" y="829"/>
                    <a:pt x="7" y="1071"/>
                  </a:cubicBezTo>
                  <a:cubicBezTo>
                    <a:pt x="9" y="1107"/>
                    <a:pt x="41" y="1140"/>
                    <a:pt x="76" y="1140"/>
                  </a:cubicBezTo>
                  <a:cubicBezTo>
                    <a:pt x="87" y="1140"/>
                    <a:pt x="98" y="1136"/>
                    <a:pt x="109" y="1129"/>
                  </a:cubicBezTo>
                  <a:cubicBezTo>
                    <a:pt x="289" y="1010"/>
                    <a:pt x="381" y="775"/>
                    <a:pt x="527" y="615"/>
                  </a:cubicBezTo>
                  <a:cubicBezTo>
                    <a:pt x="694" y="435"/>
                    <a:pt x="895" y="265"/>
                    <a:pt x="1102" y="125"/>
                  </a:cubicBezTo>
                  <a:cubicBezTo>
                    <a:pt x="1154" y="92"/>
                    <a:pt x="1130" y="1"/>
                    <a:pt x="10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6"/>
            <p:cNvSpPr/>
            <p:nvPr/>
          </p:nvSpPr>
          <p:spPr>
            <a:xfrm>
              <a:off x="7796673" y="4290305"/>
              <a:ext cx="1347323" cy="675627"/>
            </a:xfrm>
            <a:custGeom>
              <a:avLst/>
              <a:gdLst/>
              <a:ahLst/>
              <a:cxnLst/>
              <a:rect l="l" t="t" r="r" b="b"/>
              <a:pathLst>
                <a:path w="18504" h="9279" extrusionOk="0">
                  <a:moveTo>
                    <a:pt x="18455" y="0"/>
                  </a:moveTo>
                  <a:lnTo>
                    <a:pt x="9225" y="2055"/>
                  </a:lnTo>
                  <a:cubicBezTo>
                    <a:pt x="9220" y="2054"/>
                    <a:pt x="9215" y="2054"/>
                    <a:pt x="9211" y="2054"/>
                  </a:cubicBezTo>
                  <a:cubicBezTo>
                    <a:pt x="9169" y="2054"/>
                    <a:pt x="9130" y="2068"/>
                    <a:pt x="9096" y="2092"/>
                  </a:cubicBezTo>
                  <a:lnTo>
                    <a:pt x="216" y="4770"/>
                  </a:lnTo>
                  <a:cubicBezTo>
                    <a:pt x="52" y="4882"/>
                    <a:pt x="1" y="8700"/>
                    <a:pt x="202" y="8706"/>
                  </a:cubicBezTo>
                  <a:lnTo>
                    <a:pt x="13893" y="9278"/>
                  </a:lnTo>
                  <a:cubicBezTo>
                    <a:pt x="13897" y="9278"/>
                    <a:pt x="13900" y="9278"/>
                    <a:pt x="13904" y="9278"/>
                  </a:cubicBezTo>
                  <a:cubicBezTo>
                    <a:pt x="13955" y="9278"/>
                    <a:pt x="14004" y="9258"/>
                    <a:pt x="14042" y="9223"/>
                  </a:cubicBezTo>
                  <a:lnTo>
                    <a:pt x="18503" y="5083"/>
                  </a:lnTo>
                  <a:lnTo>
                    <a:pt x="184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6"/>
            <p:cNvSpPr/>
            <p:nvPr/>
          </p:nvSpPr>
          <p:spPr>
            <a:xfrm>
              <a:off x="7800460" y="4180722"/>
              <a:ext cx="1343536" cy="526070"/>
            </a:xfrm>
            <a:custGeom>
              <a:avLst/>
              <a:gdLst/>
              <a:ahLst/>
              <a:cxnLst/>
              <a:rect l="l" t="t" r="r" b="b"/>
              <a:pathLst>
                <a:path w="18452" h="7225" extrusionOk="0">
                  <a:moveTo>
                    <a:pt x="9284" y="0"/>
                  </a:moveTo>
                  <a:cubicBezTo>
                    <a:pt x="9242" y="0"/>
                    <a:pt x="9203" y="14"/>
                    <a:pt x="9169" y="39"/>
                  </a:cubicBezTo>
                  <a:lnTo>
                    <a:pt x="164" y="6275"/>
                  </a:lnTo>
                  <a:cubicBezTo>
                    <a:pt x="0" y="6387"/>
                    <a:pt x="75" y="6645"/>
                    <a:pt x="275" y="6653"/>
                  </a:cubicBezTo>
                  <a:lnTo>
                    <a:pt x="13967" y="7224"/>
                  </a:lnTo>
                  <a:cubicBezTo>
                    <a:pt x="14021" y="7224"/>
                    <a:pt x="14075" y="7207"/>
                    <a:pt x="14116" y="7166"/>
                  </a:cubicBezTo>
                  <a:lnTo>
                    <a:pt x="18451" y="3145"/>
                  </a:lnTo>
                  <a:lnTo>
                    <a:pt x="18451" y="494"/>
                  </a:lnTo>
                  <a:lnTo>
                    <a:pt x="9298" y="1"/>
                  </a:lnTo>
                  <a:cubicBezTo>
                    <a:pt x="9294" y="1"/>
                    <a:pt x="9289" y="0"/>
                    <a:pt x="92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6"/>
            <p:cNvSpPr/>
            <p:nvPr/>
          </p:nvSpPr>
          <p:spPr>
            <a:xfrm>
              <a:off x="8817365" y="4409645"/>
              <a:ext cx="326637" cy="552283"/>
            </a:xfrm>
            <a:custGeom>
              <a:avLst/>
              <a:gdLst/>
              <a:ahLst/>
              <a:cxnLst/>
              <a:rect l="l" t="t" r="r" b="b"/>
              <a:pathLst>
                <a:path w="4486" h="7585" extrusionOk="0">
                  <a:moveTo>
                    <a:pt x="4485" y="1"/>
                  </a:moveTo>
                  <a:lnTo>
                    <a:pt x="1" y="4080"/>
                  </a:lnTo>
                  <a:lnTo>
                    <a:pt x="24" y="7584"/>
                  </a:lnTo>
                  <a:lnTo>
                    <a:pt x="4485" y="3444"/>
                  </a:lnTo>
                  <a:lnTo>
                    <a:pt x="44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6"/>
            <p:cNvSpPr/>
            <p:nvPr/>
          </p:nvSpPr>
          <p:spPr>
            <a:xfrm>
              <a:off x="7855215" y="4733444"/>
              <a:ext cx="870328" cy="41722"/>
            </a:xfrm>
            <a:custGeom>
              <a:avLst/>
              <a:gdLst/>
              <a:ahLst/>
              <a:cxnLst/>
              <a:rect l="l" t="t" r="r" b="b"/>
              <a:pathLst>
                <a:path w="11953" h="573" extrusionOk="0">
                  <a:moveTo>
                    <a:pt x="75" y="1"/>
                  </a:moveTo>
                  <a:cubicBezTo>
                    <a:pt x="38" y="4"/>
                    <a:pt x="4" y="31"/>
                    <a:pt x="4" y="68"/>
                  </a:cubicBezTo>
                  <a:cubicBezTo>
                    <a:pt x="0" y="106"/>
                    <a:pt x="31" y="140"/>
                    <a:pt x="71" y="140"/>
                  </a:cubicBezTo>
                  <a:lnTo>
                    <a:pt x="11881" y="572"/>
                  </a:lnTo>
                  <a:cubicBezTo>
                    <a:pt x="11919" y="572"/>
                    <a:pt x="11952" y="541"/>
                    <a:pt x="11952" y="504"/>
                  </a:cubicBezTo>
                  <a:cubicBezTo>
                    <a:pt x="11952" y="463"/>
                    <a:pt x="11925" y="433"/>
                    <a:pt x="11884" y="429"/>
                  </a:cubicBezTo>
                  <a:lnTo>
                    <a:pt x="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6"/>
            <p:cNvSpPr/>
            <p:nvPr/>
          </p:nvSpPr>
          <p:spPr>
            <a:xfrm>
              <a:off x="7838614" y="4833489"/>
              <a:ext cx="470223" cy="31309"/>
            </a:xfrm>
            <a:custGeom>
              <a:avLst/>
              <a:gdLst/>
              <a:ahLst/>
              <a:cxnLst/>
              <a:rect l="l" t="t" r="r" b="b"/>
              <a:pathLst>
                <a:path w="6458" h="430" extrusionOk="0">
                  <a:moveTo>
                    <a:pt x="65" y="0"/>
                  </a:moveTo>
                  <a:cubicBezTo>
                    <a:pt x="29" y="0"/>
                    <a:pt x="3" y="31"/>
                    <a:pt x="0" y="65"/>
                  </a:cubicBezTo>
                  <a:cubicBezTo>
                    <a:pt x="0" y="106"/>
                    <a:pt x="27" y="137"/>
                    <a:pt x="68" y="141"/>
                  </a:cubicBezTo>
                  <a:lnTo>
                    <a:pt x="6383" y="430"/>
                  </a:lnTo>
                  <a:lnTo>
                    <a:pt x="6386" y="430"/>
                  </a:lnTo>
                  <a:cubicBezTo>
                    <a:pt x="6423" y="430"/>
                    <a:pt x="6454" y="399"/>
                    <a:pt x="6458" y="362"/>
                  </a:cubicBezTo>
                  <a:cubicBezTo>
                    <a:pt x="6458" y="324"/>
                    <a:pt x="6427" y="290"/>
                    <a:pt x="6390" y="290"/>
                  </a:cubicBezTo>
                  <a:lnTo>
                    <a:pt x="75" y="1"/>
                  </a:lnTo>
                  <a:cubicBezTo>
                    <a:pt x="71" y="0"/>
                    <a:pt x="68" y="0"/>
                    <a:pt x="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6"/>
            <p:cNvSpPr/>
            <p:nvPr/>
          </p:nvSpPr>
          <p:spPr>
            <a:xfrm>
              <a:off x="8422209" y="4867929"/>
              <a:ext cx="277124" cy="18713"/>
            </a:xfrm>
            <a:custGeom>
              <a:avLst/>
              <a:gdLst/>
              <a:ahLst/>
              <a:cxnLst/>
              <a:rect l="l" t="t" r="r" b="b"/>
              <a:pathLst>
                <a:path w="3806" h="257" extrusionOk="0">
                  <a:moveTo>
                    <a:pt x="73" y="1"/>
                  </a:moveTo>
                  <a:cubicBezTo>
                    <a:pt x="38" y="4"/>
                    <a:pt x="1" y="32"/>
                    <a:pt x="1" y="69"/>
                  </a:cubicBezTo>
                  <a:cubicBezTo>
                    <a:pt x="1" y="110"/>
                    <a:pt x="32" y="140"/>
                    <a:pt x="69" y="140"/>
                  </a:cubicBezTo>
                  <a:lnTo>
                    <a:pt x="3730" y="256"/>
                  </a:lnTo>
                  <a:lnTo>
                    <a:pt x="3733" y="256"/>
                  </a:lnTo>
                  <a:cubicBezTo>
                    <a:pt x="3771" y="256"/>
                    <a:pt x="3801" y="225"/>
                    <a:pt x="3805" y="188"/>
                  </a:cubicBezTo>
                  <a:cubicBezTo>
                    <a:pt x="3805" y="147"/>
                    <a:pt x="3774" y="117"/>
                    <a:pt x="3736" y="113"/>
                  </a:cubicBezTo>
                  <a:lnTo>
                    <a:pt x="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5" name="Google Shape;615;p56"/>
            <p:cNvGrpSpPr/>
            <p:nvPr/>
          </p:nvGrpSpPr>
          <p:grpSpPr>
            <a:xfrm>
              <a:off x="-26" y="2942175"/>
              <a:ext cx="1575668" cy="2015021"/>
              <a:chOff x="-25" y="2942175"/>
              <a:chExt cx="1575668" cy="2015021"/>
            </a:xfrm>
          </p:grpSpPr>
          <p:sp>
            <p:nvSpPr>
              <p:cNvPr id="616" name="Google Shape;616;p56"/>
              <p:cNvSpPr/>
              <p:nvPr/>
            </p:nvSpPr>
            <p:spPr>
              <a:xfrm>
                <a:off x="-26" y="2942175"/>
                <a:ext cx="457117" cy="561530"/>
              </a:xfrm>
              <a:custGeom>
                <a:avLst/>
                <a:gdLst/>
                <a:ahLst/>
                <a:cxnLst/>
                <a:rect l="l" t="t" r="r" b="b"/>
                <a:pathLst>
                  <a:path w="6278" h="7712" extrusionOk="0">
                    <a:moveTo>
                      <a:pt x="2056" y="0"/>
                    </a:moveTo>
                    <a:cubicBezTo>
                      <a:pt x="2005" y="0"/>
                      <a:pt x="1952" y="23"/>
                      <a:pt x="1910" y="77"/>
                    </a:cubicBezTo>
                    <a:cubicBezTo>
                      <a:pt x="1379" y="765"/>
                      <a:pt x="1052" y="1493"/>
                      <a:pt x="1287" y="2337"/>
                    </a:cubicBezTo>
                    <a:cubicBezTo>
                      <a:pt x="1143" y="2319"/>
                      <a:pt x="1017" y="2196"/>
                      <a:pt x="773" y="2196"/>
                    </a:cubicBezTo>
                    <a:cubicBezTo>
                      <a:pt x="596" y="2196"/>
                      <a:pt x="355" y="2262"/>
                      <a:pt x="1" y="2483"/>
                    </a:cubicBezTo>
                    <a:lnTo>
                      <a:pt x="1" y="6971"/>
                    </a:lnTo>
                    <a:cubicBezTo>
                      <a:pt x="579" y="7372"/>
                      <a:pt x="1321" y="7651"/>
                      <a:pt x="2195" y="7709"/>
                    </a:cubicBezTo>
                    <a:cubicBezTo>
                      <a:pt x="2226" y="7711"/>
                      <a:pt x="2255" y="7712"/>
                      <a:pt x="2284" y="7712"/>
                    </a:cubicBezTo>
                    <a:cubicBezTo>
                      <a:pt x="2962" y="7712"/>
                      <a:pt x="3266" y="7218"/>
                      <a:pt x="3450" y="7218"/>
                    </a:cubicBezTo>
                    <a:cubicBezTo>
                      <a:pt x="3460" y="7218"/>
                      <a:pt x="3469" y="7219"/>
                      <a:pt x="3478" y="7222"/>
                    </a:cubicBezTo>
                    <a:cubicBezTo>
                      <a:pt x="3713" y="7303"/>
                      <a:pt x="3932" y="7339"/>
                      <a:pt x="4137" y="7339"/>
                    </a:cubicBezTo>
                    <a:cubicBezTo>
                      <a:pt x="5421" y="7339"/>
                      <a:pt x="6109" y="5894"/>
                      <a:pt x="6179" y="4772"/>
                    </a:cubicBezTo>
                    <a:cubicBezTo>
                      <a:pt x="6277" y="3250"/>
                      <a:pt x="5302" y="1406"/>
                      <a:pt x="3629" y="1406"/>
                    </a:cubicBezTo>
                    <a:cubicBezTo>
                      <a:pt x="3092" y="1406"/>
                      <a:pt x="2483" y="1596"/>
                      <a:pt x="1814" y="2048"/>
                    </a:cubicBezTo>
                    <a:cubicBezTo>
                      <a:pt x="1674" y="1442"/>
                      <a:pt x="1899" y="833"/>
                      <a:pt x="2216" y="285"/>
                    </a:cubicBezTo>
                    <a:cubicBezTo>
                      <a:pt x="2298" y="138"/>
                      <a:pt x="2182" y="0"/>
                      <a:pt x="20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56"/>
              <p:cNvSpPr/>
              <p:nvPr/>
            </p:nvSpPr>
            <p:spPr>
              <a:xfrm>
                <a:off x="306226" y="3131998"/>
                <a:ext cx="90215" cy="139363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914" extrusionOk="0">
                    <a:moveTo>
                      <a:pt x="335" y="0"/>
                    </a:moveTo>
                    <a:cubicBezTo>
                      <a:pt x="148" y="0"/>
                      <a:pt x="1" y="222"/>
                      <a:pt x="48" y="400"/>
                    </a:cubicBezTo>
                    <a:cubicBezTo>
                      <a:pt x="126" y="703"/>
                      <a:pt x="153" y="958"/>
                      <a:pt x="157" y="1271"/>
                    </a:cubicBezTo>
                    <a:cubicBezTo>
                      <a:pt x="162" y="1563"/>
                      <a:pt x="335" y="1914"/>
                      <a:pt x="623" y="1914"/>
                    </a:cubicBezTo>
                    <a:cubicBezTo>
                      <a:pt x="694" y="1914"/>
                      <a:pt x="773" y="1892"/>
                      <a:pt x="857" y="1843"/>
                    </a:cubicBezTo>
                    <a:cubicBezTo>
                      <a:pt x="1204" y="1639"/>
                      <a:pt x="1238" y="1138"/>
                      <a:pt x="1126" y="798"/>
                    </a:cubicBezTo>
                    <a:cubicBezTo>
                      <a:pt x="1003" y="427"/>
                      <a:pt x="786" y="162"/>
                      <a:pt x="428" y="19"/>
                    </a:cubicBezTo>
                    <a:cubicBezTo>
                      <a:pt x="397" y="6"/>
                      <a:pt x="365" y="0"/>
                      <a:pt x="335" y="0"/>
                    </a:cubicBezTo>
                    <a:close/>
                  </a:path>
                </a:pathLst>
              </a:custGeom>
              <a:solidFill>
                <a:srgbClr val="FA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56"/>
              <p:cNvSpPr/>
              <p:nvPr/>
            </p:nvSpPr>
            <p:spPr>
              <a:xfrm>
                <a:off x="282124" y="3292114"/>
                <a:ext cx="91016" cy="70701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971" extrusionOk="0">
                    <a:moveTo>
                      <a:pt x="624" y="1"/>
                    </a:moveTo>
                    <a:cubicBezTo>
                      <a:pt x="1" y="1"/>
                      <a:pt x="1" y="971"/>
                      <a:pt x="624" y="971"/>
                    </a:cubicBezTo>
                    <a:cubicBezTo>
                      <a:pt x="1249" y="971"/>
                      <a:pt x="1249" y="1"/>
                      <a:pt x="624" y="1"/>
                    </a:cubicBezTo>
                    <a:close/>
                  </a:path>
                </a:pathLst>
              </a:custGeom>
              <a:solidFill>
                <a:srgbClr val="FA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56"/>
              <p:cNvSpPr/>
              <p:nvPr/>
            </p:nvSpPr>
            <p:spPr>
              <a:xfrm>
                <a:off x="55968" y="3265027"/>
                <a:ext cx="155892" cy="157639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2165" extrusionOk="0">
                    <a:moveTo>
                      <a:pt x="108" y="0"/>
                    </a:moveTo>
                    <a:cubicBezTo>
                      <a:pt x="91" y="0"/>
                      <a:pt x="72" y="11"/>
                      <a:pt x="68" y="32"/>
                    </a:cubicBezTo>
                    <a:cubicBezTo>
                      <a:pt x="1" y="601"/>
                      <a:pt x="266" y="1087"/>
                      <a:pt x="671" y="1465"/>
                    </a:cubicBezTo>
                    <a:cubicBezTo>
                      <a:pt x="1000" y="1778"/>
                      <a:pt x="1502" y="2165"/>
                      <a:pt x="1981" y="2165"/>
                    </a:cubicBezTo>
                    <a:cubicBezTo>
                      <a:pt x="2013" y="2165"/>
                      <a:pt x="2045" y="2163"/>
                      <a:pt x="2076" y="2159"/>
                    </a:cubicBezTo>
                    <a:cubicBezTo>
                      <a:pt x="2124" y="2152"/>
                      <a:pt x="2141" y="2084"/>
                      <a:pt x="2086" y="2067"/>
                    </a:cubicBezTo>
                    <a:cubicBezTo>
                      <a:pt x="1195" y="1778"/>
                      <a:pt x="59" y="1125"/>
                      <a:pt x="137" y="32"/>
                    </a:cubicBezTo>
                    <a:cubicBezTo>
                      <a:pt x="139" y="11"/>
                      <a:pt x="124" y="0"/>
                      <a:pt x="1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56"/>
              <p:cNvSpPr/>
              <p:nvPr/>
            </p:nvSpPr>
            <p:spPr>
              <a:xfrm>
                <a:off x="240330" y="3416842"/>
                <a:ext cx="31455" cy="10558"/>
              </a:xfrm>
              <a:custGeom>
                <a:avLst/>
                <a:gdLst/>
                <a:ahLst/>
                <a:cxnLst/>
                <a:rect l="l" t="t" r="r" b="b"/>
                <a:pathLst>
                  <a:path w="432" h="145" extrusionOk="0">
                    <a:moveTo>
                      <a:pt x="318" y="0"/>
                    </a:moveTo>
                    <a:cubicBezTo>
                      <a:pt x="293" y="0"/>
                      <a:pt x="267" y="4"/>
                      <a:pt x="242" y="6"/>
                    </a:cubicBezTo>
                    <a:cubicBezTo>
                      <a:pt x="187" y="9"/>
                      <a:pt x="129" y="9"/>
                      <a:pt x="75" y="13"/>
                    </a:cubicBezTo>
                    <a:cubicBezTo>
                      <a:pt x="0" y="16"/>
                      <a:pt x="0" y="128"/>
                      <a:pt x="75" y="132"/>
                    </a:cubicBezTo>
                    <a:cubicBezTo>
                      <a:pt x="129" y="136"/>
                      <a:pt x="187" y="136"/>
                      <a:pt x="242" y="139"/>
                    </a:cubicBezTo>
                    <a:cubicBezTo>
                      <a:pt x="269" y="141"/>
                      <a:pt x="296" y="145"/>
                      <a:pt x="322" y="145"/>
                    </a:cubicBezTo>
                    <a:cubicBezTo>
                      <a:pt x="348" y="145"/>
                      <a:pt x="372" y="141"/>
                      <a:pt x="394" y="125"/>
                    </a:cubicBezTo>
                    <a:cubicBezTo>
                      <a:pt x="432" y="98"/>
                      <a:pt x="432" y="47"/>
                      <a:pt x="394" y="23"/>
                    </a:cubicBezTo>
                    <a:cubicBezTo>
                      <a:pt x="371" y="5"/>
                      <a:pt x="345" y="0"/>
                      <a:pt x="3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56"/>
              <p:cNvSpPr/>
              <p:nvPr/>
            </p:nvSpPr>
            <p:spPr>
              <a:xfrm>
                <a:off x="-26" y="3463442"/>
                <a:ext cx="900836" cy="306249"/>
              </a:xfrm>
              <a:custGeom>
                <a:avLst/>
                <a:gdLst/>
                <a:ahLst/>
                <a:cxnLst/>
                <a:rect l="l" t="t" r="r" b="b"/>
                <a:pathLst>
                  <a:path w="12372" h="4206" extrusionOk="0">
                    <a:moveTo>
                      <a:pt x="11398" y="1"/>
                    </a:moveTo>
                    <a:cubicBezTo>
                      <a:pt x="11210" y="1"/>
                      <a:pt x="10989" y="128"/>
                      <a:pt x="10796" y="128"/>
                    </a:cubicBezTo>
                    <a:lnTo>
                      <a:pt x="1" y="128"/>
                    </a:lnTo>
                    <a:lnTo>
                      <a:pt x="1" y="4102"/>
                    </a:lnTo>
                    <a:lnTo>
                      <a:pt x="10796" y="4102"/>
                    </a:lnTo>
                    <a:cubicBezTo>
                      <a:pt x="11017" y="4102"/>
                      <a:pt x="11229" y="4205"/>
                      <a:pt x="11424" y="4205"/>
                    </a:cubicBezTo>
                    <a:cubicBezTo>
                      <a:pt x="11491" y="4205"/>
                      <a:pt x="11556" y="4193"/>
                      <a:pt x="11619" y="4160"/>
                    </a:cubicBezTo>
                    <a:cubicBezTo>
                      <a:pt x="12150" y="3874"/>
                      <a:pt x="12371" y="3064"/>
                      <a:pt x="12371" y="2425"/>
                    </a:cubicBezTo>
                    <a:lnTo>
                      <a:pt x="12371" y="1826"/>
                    </a:lnTo>
                    <a:cubicBezTo>
                      <a:pt x="12371" y="1129"/>
                      <a:pt x="12130" y="278"/>
                      <a:pt x="11517" y="22"/>
                    </a:cubicBezTo>
                    <a:cubicBezTo>
                      <a:pt x="11479" y="7"/>
                      <a:pt x="11439" y="1"/>
                      <a:pt x="113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56"/>
              <p:cNvSpPr/>
              <p:nvPr/>
            </p:nvSpPr>
            <p:spPr>
              <a:xfrm>
                <a:off x="-26" y="3518853"/>
                <a:ext cx="804214" cy="195720"/>
              </a:xfrm>
              <a:custGeom>
                <a:avLst/>
                <a:gdLst/>
                <a:ahLst/>
                <a:cxnLst/>
                <a:rect l="l" t="t" r="r" b="b"/>
                <a:pathLst>
                  <a:path w="11045" h="2688" extrusionOk="0">
                    <a:moveTo>
                      <a:pt x="1" y="0"/>
                    </a:moveTo>
                    <a:lnTo>
                      <a:pt x="1" y="2688"/>
                    </a:lnTo>
                    <a:lnTo>
                      <a:pt x="11044" y="2688"/>
                    </a:lnTo>
                    <a:lnTo>
                      <a:pt x="1104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56"/>
              <p:cNvSpPr/>
              <p:nvPr/>
            </p:nvSpPr>
            <p:spPr>
              <a:xfrm>
                <a:off x="781111" y="3510844"/>
                <a:ext cx="75361" cy="21341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931" extrusionOk="0">
                    <a:moveTo>
                      <a:pt x="494" y="1"/>
                    </a:moveTo>
                    <a:cubicBezTo>
                      <a:pt x="340" y="1"/>
                      <a:pt x="65" y="8"/>
                      <a:pt x="0" y="110"/>
                    </a:cubicBezTo>
                    <a:cubicBezTo>
                      <a:pt x="1" y="110"/>
                      <a:pt x="2" y="110"/>
                      <a:pt x="3" y="110"/>
                    </a:cubicBezTo>
                    <a:cubicBezTo>
                      <a:pt x="392" y="110"/>
                      <a:pt x="455" y="2785"/>
                      <a:pt x="0" y="2798"/>
                    </a:cubicBezTo>
                    <a:cubicBezTo>
                      <a:pt x="38" y="2896"/>
                      <a:pt x="340" y="2931"/>
                      <a:pt x="494" y="2931"/>
                    </a:cubicBezTo>
                    <a:lnTo>
                      <a:pt x="575" y="2931"/>
                    </a:lnTo>
                    <a:cubicBezTo>
                      <a:pt x="728" y="2931"/>
                      <a:pt x="803" y="2856"/>
                      <a:pt x="888" y="2686"/>
                    </a:cubicBezTo>
                    <a:cubicBezTo>
                      <a:pt x="997" y="2461"/>
                      <a:pt x="1034" y="501"/>
                      <a:pt x="891" y="287"/>
                    </a:cubicBezTo>
                    <a:cubicBezTo>
                      <a:pt x="814" y="59"/>
                      <a:pt x="728" y="1"/>
                      <a:pt x="5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56"/>
              <p:cNvSpPr/>
              <p:nvPr/>
            </p:nvSpPr>
            <p:spPr>
              <a:xfrm>
                <a:off x="-26" y="3560939"/>
                <a:ext cx="729654" cy="6480"/>
              </a:xfrm>
              <a:custGeom>
                <a:avLst/>
                <a:gdLst/>
                <a:ahLst/>
                <a:cxnLst/>
                <a:rect l="l" t="t" r="r" b="b"/>
                <a:pathLst>
                  <a:path w="10021" h="89" extrusionOk="0">
                    <a:moveTo>
                      <a:pt x="1" y="0"/>
                    </a:moveTo>
                    <a:lnTo>
                      <a:pt x="1" y="89"/>
                    </a:lnTo>
                    <a:lnTo>
                      <a:pt x="10020" y="89"/>
                    </a:lnTo>
                    <a:lnTo>
                      <a:pt x="10020" y="0"/>
                    </a:lnTo>
                    <a:close/>
                  </a:path>
                </a:pathLst>
              </a:custGeom>
              <a:solidFill>
                <a:srgbClr val="DDE0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56"/>
              <p:cNvSpPr/>
              <p:nvPr/>
            </p:nvSpPr>
            <p:spPr>
              <a:xfrm>
                <a:off x="-26" y="3639213"/>
                <a:ext cx="729654" cy="6772"/>
              </a:xfrm>
              <a:custGeom>
                <a:avLst/>
                <a:gdLst/>
                <a:ahLst/>
                <a:cxnLst/>
                <a:rect l="l" t="t" r="r" b="b"/>
                <a:pathLst>
                  <a:path w="10021" h="93" extrusionOk="0">
                    <a:moveTo>
                      <a:pt x="1" y="1"/>
                    </a:moveTo>
                    <a:lnTo>
                      <a:pt x="1" y="92"/>
                    </a:lnTo>
                    <a:lnTo>
                      <a:pt x="10020" y="92"/>
                    </a:lnTo>
                    <a:lnTo>
                      <a:pt x="10020" y="1"/>
                    </a:lnTo>
                    <a:close/>
                  </a:path>
                </a:pathLst>
              </a:custGeom>
              <a:solidFill>
                <a:srgbClr val="DDE0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56"/>
              <p:cNvSpPr/>
              <p:nvPr/>
            </p:nvSpPr>
            <p:spPr>
              <a:xfrm>
                <a:off x="254383" y="3604481"/>
                <a:ext cx="126985" cy="6844"/>
              </a:xfrm>
              <a:custGeom>
                <a:avLst/>
                <a:gdLst/>
                <a:ahLst/>
                <a:cxnLst/>
                <a:rect l="l" t="t" r="r" b="b"/>
                <a:pathLst>
                  <a:path w="1744" h="94" extrusionOk="0">
                    <a:moveTo>
                      <a:pt x="1" y="1"/>
                    </a:moveTo>
                    <a:lnTo>
                      <a:pt x="1" y="93"/>
                    </a:lnTo>
                    <a:lnTo>
                      <a:pt x="1743" y="93"/>
                    </a:lnTo>
                    <a:lnTo>
                      <a:pt x="1743" y="1"/>
                    </a:lnTo>
                    <a:close/>
                  </a:path>
                </a:pathLst>
              </a:custGeom>
              <a:solidFill>
                <a:srgbClr val="DDE0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56"/>
              <p:cNvSpPr/>
              <p:nvPr/>
            </p:nvSpPr>
            <p:spPr>
              <a:xfrm>
                <a:off x="-26" y="3674163"/>
                <a:ext cx="522794" cy="6772"/>
              </a:xfrm>
              <a:custGeom>
                <a:avLst/>
                <a:gdLst/>
                <a:ahLst/>
                <a:cxnLst/>
                <a:rect l="l" t="t" r="r" b="b"/>
                <a:pathLst>
                  <a:path w="7180" h="93" extrusionOk="0">
                    <a:moveTo>
                      <a:pt x="1" y="0"/>
                    </a:moveTo>
                    <a:lnTo>
                      <a:pt x="1" y="92"/>
                    </a:lnTo>
                    <a:lnTo>
                      <a:pt x="7180" y="92"/>
                    </a:lnTo>
                    <a:lnTo>
                      <a:pt x="7180" y="0"/>
                    </a:lnTo>
                    <a:close/>
                  </a:path>
                </a:pathLst>
              </a:custGeom>
              <a:solidFill>
                <a:srgbClr val="DDE0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56"/>
              <p:cNvSpPr/>
              <p:nvPr/>
            </p:nvSpPr>
            <p:spPr>
              <a:xfrm>
                <a:off x="-26" y="3745301"/>
                <a:ext cx="841348" cy="290231"/>
              </a:xfrm>
              <a:custGeom>
                <a:avLst/>
                <a:gdLst/>
                <a:ahLst/>
                <a:cxnLst/>
                <a:rect l="l" t="t" r="r" b="b"/>
                <a:pathLst>
                  <a:path w="11555" h="3986" extrusionOk="0">
                    <a:moveTo>
                      <a:pt x="10649" y="0"/>
                    </a:moveTo>
                    <a:cubicBezTo>
                      <a:pt x="10473" y="0"/>
                      <a:pt x="10264" y="122"/>
                      <a:pt x="10085" y="122"/>
                    </a:cubicBezTo>
                    <a:lnTo>
                      <a:pt x="1" y="122"/>
                    </a:lnTo>
                    <a:lnTo>
                      <a:pt x="1" y="3888"/>
                    </a:lnTo>
                    <a:lnTo>
                      <a:pt x="10085" y="3888"/>
                    </a:lnTo>
                    <a:cubicBezTo>
                      <a:pt x="10290" y="3888"/>
                      <a:pt x="10489" y="3986"/>
                      <a:pt x="10672" y="3986"/>
                    </a:cubicBezTo>
                    <a:cubicBezTo>
                      <a:pt x="10735" y="3986"/>
                      <a:pt x="10796" y="3974"/>
                      <a:pt x="10854" y="3943"/>
                    </a:cubicBezTo>
                    <a:cubicBezTo>
                      <a:pt x="11351" y="3674"/>
                      <a:pt x="11555" y="2905"/>
                      <a:pt x="11555" y="2300"/>
                    </a:cubicBezTo>
                    <a:lnTo>
                      <a:pt x="11555" y="1732"/>
                    </a:lnTo>
                    <a:cubicBezTo>
                      <a:pt x="11555" y="1068"/>
                      <a:pt x="11330" y="265"/>
                      <a:pt x="10759" y="20"/>
                    </a:cubicBezTo>
                    <a:cubicBezTo>
                      <a:pt x="10724" y="6"/>
                      <a:pt x="10687" y="0"/>
                      <a:pt x="106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56"/>
              <p:cNvSpPr/>
              <p:nvPr/>
            </p:nvSpPr>
            <p:spPr>
              <a:xfrm>
                <a:off x="-26" y="3797726"/>
                <a:ext cx="751207" cy="185672"/>
              </a:xfrm>
              <a:custGeom>
                <a:avLst/>
                <a:gdLst/>
                <a:ahLst/>
                <a:cxnLst/>
                <a:rect l="l" t="t" r="r" b="b"/>
                <a:pathLst>
                  <a:path w="10317" h="2550" extrusionOk="0">
                    <a:moveTo>
                      <a:pt x="1" y="1"/>
                    </a:moveTo>
                    <a:lnTo>
                      <a:pt x="1" y="2549"/>
                    </a:lnTo>
                    <a:lnTo>
                      <a:pt x="10317" y="2549"/>
                    </a:lnTo>
                    <a:lnTo>
                      <a:pt x="103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56"/>
              <p:cNvSpPr/>
              <p:nvPr/>
            </p:nvSpPr>
            <p:spPr>
              <a:xfrm>
                <a:off x="729560" y="3790299"/>
                <a:ext cx="70410" cy="202200"/>
              </a:xfrm>
              <a:custGeom>
                <a:avLst/>
                <a:gdLst/>
                <a:ahLst/>
                <a:cxnLst/>
                <a:rect l="l" t="t" r="r" b="b"/>
                <a:pathLst>
                  <a:path w="967" h="2777" extrusionOk="0">
                    <a:moveTo>
                      <a:pt x="463" y="1"/>
                    </a:moveTo>
                    <a:cubicBezTo>
                      <a:pt x="321" y="1"/>
                      <a:pt x="62" y="8"/>
                      <a:pt x="0" y="103"/>
                    </a:cubicBezTo>
                    <a:cubicBezTo>
                      <a:pt x="1" y="103"/>
                      <a:pt x="2" y="103"/>
                      <a:pt x="3" y="103"/>
                    </a:cubicBezTo>
                    <a:cubicBezTo>
                      <a:pt x="368" y="103"/>
                      <a:pt x="425" y="2637"/>
                      <a:pt x="0" y="2651"/>
                    </a:cubicBezTo>
                    <a:cubicBezTo>
                      <a:pt x="38" y="2743"/>
                      <a:pt x="321" y="2777"/>
                      <a:pt x="463" y="2777"/>
                    </a:cubicBezTo>
                    <a:lnTo>
                      <a:pt x="538" y="2777"/>
                    </a:lnTo>
                    <a:cubicBezTo>
                      <a:pt x="681" y="2777"/>
                      <a:pt x="752" y="2706"/>
                      <a:pt x="831" y="2543"/>
                    </a:cubicBezTo>
                    <a:cubicBezTo>
                      <a:pt x="933" y="2331"/>
                      <a:pt x="966" y="473"/>
                      <a:pt x="834" y="273"/>
                    </a:cubicBezTo>
                    <a:cubicBezTo>
                      <a:pt x="759" y="55"/>
                      <a:pt x="681" y="1"/>
                      <a:pt x="53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56"/>
              <p:cNvSpPr/>
              <p:nvPr/>
            </p:nvSpPr>
            <p:spPr>
              <a:xfrm>
                <a:off x="-26" y="3837628"/>
                <a:ext cx="681598" cy="6262"/>
              </a:xfrm>
              <a:custGeom>
                <a:avLst/>
                <a:gdLst/>
                <a:ahLst/>
                <a:cxnLst/>
                <a:rect l="l" t="t" r="r" b="b"/>
                <a:pathLst>
                  <a:path w="9361" h="86" extrusionOk="0">
                    <a:moveTo>
                      <a:pt x="1" y="1"/>
                    </a:moveTo>
                    <a:lnTo>
                      <a:pt x="1" y="86"/>
                    </a:lnTo>
                    <a:lnTo>
                      <a:pt x="9361" y="86"/>
                    </a:lnTo>
                    <a:lnTo>
                      <a:pt x="9361" y="1"/>
                    </a:lnTo>
                    <a:close/>
                  </a:path>
                </a:pathLst>
              </a:custGeom>
              <a:solidFill>
                <a:srgbClr val="DDE0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56"/>
              <p:cNvSpPr/>
              <p:nvPr/>
            </p:nvSpPr>
            <p:spPr>
              <a:xfrm>
                <a:off x="-26" y="3911969"/>
                <a:ext cx="681598" cy="6262"/>
              </a:xfrm>
              <a:custGeom>
                <a:avLst/>
                <a:gdLst/>
                <a:ahLst/>
                <a:cxnLst/>
                <a:rect l="l" t="t" r="r" b="b"/>
                <a:pathLst>
                  <a:path w="9361" h="86" extrusionOk="0">
                    <a:moveTo>
                      <a:pt x="1" y="0"/>
                    </a:moveTo>
                    <a:lnTo>
                      <a:pt x="1" y="85"/>
                    </a:lnTo>
                    <a:lnTo>
                      <a:pt x="9361" y="85"/>
                    </a:lnTo>
                    <a:lnTo>
                      <a:pt x="9361" y="0"/>
                    </a:lnTo>
                    <a:close/>
                  </a:path>
                </a:pathLst>
              </a:custGeom>
              <a:solidFill>
                <a:srgbClr val="DDE0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56"/>
              <p:cNvSpPr/>
              <p:nvPr/>
            </p:nvSpPr>
            <p:spPr>
              <a:xfrm>
                <a:off x="237563" y="3879276"/>
                <a:ext cx="118539" cy="6262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86" extrusionOk="0">
                    <a:moveTo>
                      <a:pt x="0" y="0"/>
                    </a:moveTo>
                    <a:lnTo>
                      <a:pt x="0" y="85"/>
                    </a:lnTo>
                    <a:lnTo>
                      <a:pt x="1627" y="85"/>
                    </a:lnTo>
                    <a:lnTo>
                      <a:pt x="1627" y="0"/>
                    </a:lnTo>
                    <a:close/>
                  </a:path>
                </a:pathLst>
              </a:custGeom>
              <a:solidFill>
                <a:srgbClr val="DDE0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56"/>
              <p:cNvSpPr/>
              <p:nvPr/>
            </p:nvSpPr>
            <p:spPr>
              <a:xfrm>
                <a:off x="-26" y="3945099"/>
                <a:ext cx="488353" cy="6335"/>
              </a:xfrm>
              <a:custGeom>
                <a:avLst/>
                <a:gdLst/>
                <a:ahLst/>
                <a:cxnLst/>
                <a:rect l="l" t="t" r="r" b="b"/>
                <a:pathLst>
                  <a:path w="6707" h="87" extrusionOk="0">
                    <a:moveTo>
                      <a:pt x="1" y="1"/>
                    </a:moveTo>
                    <a:lnTo>
                      <a:pt x="1" y="87"/>
                    </a:lnTo>
                    <a:lnTo>
                      <a:pt x="6707" y="87"/>
                    </a:lnTo>
                    <a:lnTo>
                      <a:pt x="6707" y="1"/>
                    </a:lnTo>
                    <a:close/>
                  </a:path>
                </a:pathLst>
              </a:custGeom>
              <a:solidFill>
                <a:srgbClr val="DDE0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56"/>
              <p:cNvSpPr/>
              <p:nvPr/>
            </p:nvSpPr>
            <p:spPr>
              <a:xfrm>
                <a:off x="-26" y="4011577"/>
                <a:ext cx="1039034" cy="358456"/>
              </a:xfrm>
              <a:custGeom>
                <a:avLst/>
                <a:gdLst/>
                <a:ahLst/>
                <a:cxnLst/>
                <a:rect l="l" t="t" r="r" b="b"/>
                <a:pathLst>
                  <a:path w="14270" h="4923" extrusionOk="0">
                    <a:moveTo>
                      <a:pt x="13145" y="1"/>
                    </a:moveTo>
                    <a:cubicBezTo>
                      <a:pt x="12929" y="1"/>
                      <a:pt x="12672" y="154"/>
                      <a:pt x="12450" y="154"/>
                    </a:cubicBezTo>
                    <a:lnTo>
                      <a:pt x="1" y="154"/>
                    </a:lnTo>
                    <a:lnTo>
                      <a:pt x="1" y="4801"/>
                    </a:lnTo>
                    <a:lnTo>
                      <a:pt x="12450" y="4801"/>
                    </a:lnTo>
                    <a:cubicBezTo>
                      <a:pt x="12703" y="4801"/>
                      <a:pt x="12950" y="4923"/>
                      <a:pt x="13175" y="4923"/>
                    </a:cubicBezTo>
                    <a:cubicBezTo>
                      <a:pt x="13253" y="4923"/>
                      <a:pt x="13328" y="4908"/>
                      <a:pt x="13399" y="4869"/>
                    </a:cubicBezTo>
                    <a:cubicBezTo>
                      <a:pt x="14015" y="4535"/>
                      <a:pt x="14270" y="3586"/>
                      <a:pt x="14270" y="2838"/>
                    </a:cubicBezTo>
                    <a:lnTo>
                      <a:pt x="14270" y="2140"/>
                    </a:lnTo>
                    <a:cubicBezTo>
                      <a:pt x="14270" y="1320"/>
                      <a:pt x="13991" y="327"/>
                      <a:pt x="13283" y="27"/>
                    </a:cubicBezTo>
                    <a:cubicBezTo>
                      <a:pt x="13240" y="8"/>
                      <a:pt x="13194" y="1"/>
                      <a:pt x="131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56"/>
              <p:cNvSpPr/>
              <p:nvPr/>
            </p:nvSpPr>
            <p:spPr>
              <a:xfrm>
                <a:off x="-26" y="4076454"/>
                <a:ext cx="927558" cy="228995"/>
              </a:xfrm>
              <a:custGeom>
                <a:avLst/>
                <a:gdLst/>
                <a:ahLst/>
                <a:cxnLst/>
                <a:rect l="l" t="t" r="r" b="b"/>
                <a:pathLst>
                  <a:path w="12739" h="3145" extrusionOk="0">
                    <a:moveTo>
                      <a:pt x="1" y="1"/>
                    </a:moveTo>
                    <a:lnTo>
                      <a:pt x="1" y="3144"/>
                    </a:lnTo>
                    <a:lnTo>
                      <a:pt x="12739" y="3144"/>
                    </a:lnTo>
                    <a:lnTo>
                      <a:pt x="1273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56"/>
              <p:cNvSpPr/>
              <p:nvPr/>
            </p:nvSpPr>
            <p:spPr>
              <a:xfrm>
                <a:off x="900743" y="4067279"/>
                <a:ext cx="87011" cy="249528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3427" extrusionOk="0">
                    <a:moveTo>
                      <a:pt x="572" y="1"/>
                    </a:moveTo>
                    <a:cubicBezTo>
                      <a:pt x="395" y="1"/>
                      <a:pt x="79" y="8"/>
                      <a:pt x="0" y="127"/>
                    </a:cubicBezTo>
                    <a:cubicBezTo>
                      <a:pt x="1" y="127"/>
                      <a:pt x="2" y="127"/>
                      <a:pt x="3" y="127"/>
                    </a:cubicBezTo>
                    <a:cubicBezTo>
                      <a:pt x="453" y="127"/>
                      <a:pt x="527" y="3253"/>
                      <a:pt x="0" y="3270"/>
                    </a:cubicBezTo>
                    <a:cubicBezTo>
                      <a:pt x="44" y="3386"/>
                      <a:pt x="395" y="3426"/>
                      <a:pt x="572" y="3426"/>
                    </a:cubicBezTo>
                    <a:lnTo>
                      <a:pt x="664" y="3426"/>
                    </a:lnTo>
                    <a:cubicBezTo>
                      <a:pt x="841" y="3426"/>
                      <a:pt x="930" y="3342"/>
                      <a:pt x="1024" y="3137"/>
                    </a:cubicBezTo>
                    <a:cubicBezTo>
                      <a:pt x="1151" y="2875"/>
                      <a:pt x="1195" y="586"/>
                      <a:pt x="1028" y="334"/>
                    </a:cubicBezTo>
                    <a:cubicBezTo>
                      <a:pt x="939" y="69"/>
                      <a:pt x="841" y="1"/>
                      <a:pt x="6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56"/>
              <p:cNvSpPr/>
              <p:nvPr/>
            </p:nvSpPr>
            <p:spPr>
              <a:xfrm>
                <a:off x="-26" y="4125748"/>
                <a:ext cx="841348" cy="7718"/>
              </a:xfrm>
              <a:custGeom>
                <a:avLst/>
                <a:gdLst/>
                <a:ahLst/>
                <a:cxnLst/>
                <a:rect l="l" t="t" r="r" b="b"/>
                <a:pathLst>
                  <a:path w="11555" h="106" extrusionOk="0">
                    <a:moveTo>
                      <a:pt x="1" y="1"/>
                    </a:moveTo>
                    <a:lnTo>
                      <a:pt x="1" y="106"/>
                    </a:lnTo>
                    <a:lnTo>
                      <a:pt x="11555" y="106"/>
                    </a:lnTo>
                    <a:lnTo>
                      <a:pt x="11555" y="1"/>
                    </a:lnTo>
                    <a:close/>
                  </a:path>
                </a:pathLst>
              </a:custGeom>
              <a:solidFill>
                <a:srgbClr val="DDE0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56"/>
              <p:cNvSpPr/>
              <p:nvPr/>
            </p:nvSpPr>
            <p:spPr>
              <a:xfrm>
                <a:off x="-26" y="4217419"/>
                <a:ext cx="841348" cy="7791"/>
              </a:xfrm>
              <a:custGeom>
                <a:avLst/>
                <a:gdLst/>
                <a:ahLst/>
                <a:cxnLst/>
                <a:rect l="l" t="t" r="r" b="b"/>
                <a:pathLst>
                  <a:path w="11555" h="107" extrusionOk="0">
                    <a:moveTo>
                      <a:pt x="1" y="1"/>
                    </a:moveTo>
                    <a:lnTo>
                      <a:pt x="1" y="106"/>
                    </a:lnTo>
                    <a:lnTo>
                      <a:pt x="11555" y="106"/>
                    </a:lnTo>
                    <a:lnTo>
                      <a:pt x="11555" y="1"/>
                    </a:lnTo>
                    <a:close/>
                  </a:path>
                </a:pathLst>
              </a:custGeom>
              <a:solidFill>
                <a:srgbClr val="DDE0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56"/>
              <p:cNvSpPr/>
              <p:nvPr/>
            </p:nvSpPr>
            <p:spPr>
              <a:xfrm>
                <a:off x="293338" y="4176790"/>
                <a:ext cx="146208" cy="7718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106" extrusionOk="0">
                    <a:moveTo>
                      <a:pt x="0" y="0"/>
                    </a:moveTo>
                    <a:lnTo>
                      <a:pt x="0" y="106"/>
                    </a:lnTo>
                    <a:lnTo>
                      <a:pt x="2007" y="106"/>
                    </a:lnTo>
                    <a:lnTo>
                      <a:pt x="2007" y="0"/>
                    </a:lnTo>
                    <a:close/>
                  </a:path>
                </a:pathLst>
              </a:custGeom>
              <a:solidFill>
                <a:srgbClr val="DDE0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56"/>
              <p:cNvSpPr/>
              <p:nvPr/>
            </p:nvSpPr>
            <p:spPr>
              <a:xfrm>
                <a:off x="-26" y="4258267"/>
                <a:ext cx="602815" cy="7791"/>
              </a:xfrm>
              <a:custGeom>
                <a:avLst/>
                <a:gdLst/>
                <a:ahLst/>
                <a:cxnLst/>
                <a:rect l="l" t="t" r="r" b="b"/>
                <a:pathLst>
                  <a:path w="8279" h="107" extrusionOk="0">
                    <a:moveTo>
                      <a:pt x="1" y="1"/>
                    </a:moveTo>
                    <a:lnTo>
                      <a:pt x="1" y="106"/>
                    </a:lnTo>
                    <a:lnTo>
                      <a:pt x="8279" y="106"/>
                    </a:lnTo>
                    <a:lnTo>
                      <a:pt x="8279" y="1"/>
                    </a:lnTo>
                    <a:close/>
                  </a:path>
                </a:pathLst>
              </a:custGeom>
              <a:solidFill>
                <a:srgbClr val="DDE0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56"/>
              <p:cNvSpPr/>
              <p:nvPr/>
            </p:nvSpPr>
            <p:spPr>
              <a:xfrm>
                <a:off x="382752" y="3906072"/>
                <a:ext cx="475174" cy="716402"/>
              </a:xfrm>
              <a:custGeom>
                <a:avLst/>
                <a:gdLst/>
                <a:ahLst/>
                <a:cxnLst/>
                <a:rect l="l" t="t" r="r" b="b"/>
                <a:pathLst>
                  <a:path w="6526" h="9839" extrusionOk="0">
                    <a:moveTo>
                      <a:pt x="2848" y="1"/>
                    </a:moveTo>
                    <a:cubicBezTo>
                      <a:pt x="2428" y="1"/>
                      <a:pt x="2031" y="330"/>
                      <a:pt x="1855" y="725"/>
                    </a:cubicBezTo>
                    <a:cubicBezTo>
                      <a:pt x="1657" y="1174"/>
                      <a:pt x="1674" y="1684"/>
                      <a:pt x="1695" y="2177"/>
                    </a:cubicBezTo>
                    <a:cubicBezTo>
                      <a:pt x="1708" y="2422"/>
                      <a:pt x="1719" y="2667"/>
                      <a:pt x="1728" y="2912"/>
                    </a:cubicBezTo>
                    <a:cubicBezTo>
                      <a:pt x="1732" y="2991"/>
                      <a:pt x="1736" y="3072"/>
                      <a:pt x="1698" y="3143"/>
                    </a:cubicBezTo>
                    <a:cubicBezTo>
                      <a:pt x="1649" y="3242"/>
                      <a:pt x="1549" y="3282"/>
                      <a:pt x="1439" y="3282"/>
                    </a:cubicBezTo>
                    <a:cubicBezTo>
                      <a:pt x="1329" y="3282"/>
                      <a:pt x="1208" y="3242"/>
                      <a:pt x="1116" y="3181"/>
                    </a:cubicBezTo>
                    <a:cubicBezTo>
                      <a:pt x="932" y="3058"/>
                      <a:pt x="762" y="2878"/>
                      <a:pt x="541" y="2875"/>
                    </a:cubicBezTo>
                    <a:cubicBezTo>
                      <a:pt x="537" y="2875"/>
                      <a:pt x="532" y="2875"/>
                      <a:pt x="528" y="2875"/>
                    </a:cubicBezTo>
                    <a:cubicBezTo>
                      <a:pt x="343" y="2875"/>
                      <a:pt x="179" y="3011"/>
                      <a:pt x="95" y="3178"/>
                    </a:cubicBezTo>
                    <a:cubicBezTo>
                      <a:pt x="14" y="3344"/>
                      <a:pt x="0" y="3542"/>
                      <a:pt x="14" y="3732"/>
                    </a:cubicBezTo>
                    <a:cubicBezTo>
                      <a:pt x="79" y="4923"/>
                      <a:pt x="868" y="5930"/>
                      <a:pt x="1365" y="7012"/>
                    </a:cubicBezTo>
                    <a:cubicBezTo>
                      <a:pt x="1412" y="7118"/>
                      <a:pt x="1453" y="7243"/>
                      <a:pt x="1389" y="7339"/>
                    </a:cubicBezTo>
                    <a:cubicBezTo>
                      <a:pt x="1352" y="7393"/>
                      <a:pt x="1297" y="7414"/>
                      <a:pt x="1235" y="7414"/>
                    </a:cubicBezTo>
                    <a:cubicBezTo>
                      <a:pt x="1133" y="7414"/>
                      <a:pt x="1012" y="7356"/>
                      <a:pt x="922" y="7294"/>
                    </a:cubicBezTo>
                    <a:cubicBezTo>
                      <a:pt x="833" y="7232"/>
                      <a:pt x="711" y="7174"/>
                      <a:pt x="607" y="7174"/>
                    </a:cubicBezTo>
                    <a:cubicBezTo>
                      <a:pt x="546" y="7174"/>
                      <a:pt x="491" y="7195"/>
                      <a:pt x="453" y="7247"/>
                    </a:cubicBezTo>
                    <a:cubicBezTo>
                      <a:pt x="409" y="7308"/>
                      <a:pt x="412" y="7390"/>
                      <a:pt x="422" y="7465"/>
                    </a:cubicBezTo>
                    <a:cubicBezTo>
                      <a:pt x="487" y="7927"/>
                      <a:pt x="817" y="8298"/>
                      <a:pt x="1133" y="8641"/>
                    </a:cubicBezTo>
                    <a:cubicBezTo>
                      <a:pt x="1296" y="8818"/>
                      <a:pt x="1460" y="8996"/>
                      <a:pt x="1623" y="9172"/>
                    </a:cubicBezTo>
                    <a:cubicBezTo>
                      <a:pt x="1753" y="9312"/>
                      <a:pt x="1885" y="9451"/>
                      <a:pt x="2055" y="9530"/>
                    </a:cubicBezTo>
                    <a:cubicBezTo>
                      <a:pt x="2164" y="9577"/>
                      <a:pt x="2281" y="9595"/>
                      <a:pt x="2400" y="9596"/>
                    </a:cubicBezTo>
                    <a:lnTo>
                      <a:pt x="2400" y="9596"/>
                    </a:lnTo>
                    <a:lnTo>
                      <a:pt x="1698" y="9666"/>
                    </a:lnTo>
                    <a:cubicBezTo>
                      <a:pt x="1981" y="9703"/>
                      <a:pt x="2259" y="9740"/>
                      <a:pt x="2542" y="9778"/>
                    </a:cubicBezTo>
                    <a:cubicBezTo>
                      <a:pt x="2772" y="9807"/>
                      <a:pt x="3002" y="9838"/>
                      <a:pt x="3230" y="9838"/>
                    </a:cubicBezTo>
                    <a:cubicBezTo>
                      <a:pt x="3320" y="9838"/>
                      <a:pt x="3409" y="9834"/>
                      <a:pt x="3498" y="9822"/>
                    </a:cubicBezTo>
                    <a:cubicBezTo>
                      <a:pt x="3998" y="9764"/>
                      <a:pt x="4451" y="9509"/>
                      <a:pt x="4886" y="9264"/>
                    </a:cubicBezTo>
                    <a:cubicBezTo>
                      <a:pt x="5151" y="9115"/>
                      <a:pt x="5448" y="8907"/>
                      <a:pt x="5440" y="8605"/>
                    </a:cubicBezTo>
                    <a:cubicBezTo>
                      <a:pt x="5438" y="8383"/>
                      <a:pt x="5223" y="8195"/>
                      <a:pt x="5004" y="8195"/>
                    </a:cubicBezTo>
                    <a:cubicBezTo>
                      <a:pt x="4970" y="8195"/>
                      <a:pt x="4936" y="8200"/>
                      <a:pt x="4903" y="8209"/>
                    </a:cubicBezTo>
                    <a:cubicBezTo>
                      <a:pt x="4815" y="8236"/>
                      <a:pt x="4720" y="8290"/>
                      <a:pt x="4634" y="8290"/>
                    </a:cubicBezTo>
                    <a:cubicBezTo>
                      <a:pt x="4600" y="8290"/>
                      <a:pt x="4568" y="8282"/>
                      <a:pt x="4539" y="8261"/>
                    </a:cubicBezTo>
                    <a:cubicBezTo>
                      <a:pt x="4556" y="8151"/>
                      <a:pt x="4634" y="8066"/>
                      <a:pt x="4709" y="7988"/>
                    </a:cubicBezTo>
                    <a:cubicBezTo>
                      <a:pt x="5022" y="7655"/>
                      <a:pt x="5338" y="7322"/>
                      <a:pt x="5655" y="6988"/>
                    </a:cubicBezTo>
                    <a:cubicBezTo>
                      <a:pt x="5880" y="6750"/>
                      <a:pt x="6107" y="6508"/>
                      <a:pt x="6271" y="6223"/>
                    </a:cubicBezTo>
                    <a:cubicBezTo>
                      <a:pt x="6434" y="5937"/>
                      <a:pt x="6526" y="5600"/>
                      <a:pt x="6461" y="5280"/>
                    </a:cubicBezTo>
                    <a:cubicBezTo>
                      <a:pt x="6387" y="4919"/>
                      <a:pt x="6107" y="4613"/>
                      <a:pt x="5760" y="4487"/>
                    </a:cubicBezTo>
                    <a:cubicBezTo>
                      <a:pt x="5636" y="4442"/>
                      <a:pt x="5505" y="4421"/>
                      <a:pt x="5374" y="4421"/>
                    </a:cubicBezTo>
                    <a:cubicBezTo>
                      <a:pt x="5138" y="4421"/>
                      <a:pt x="4901" y="4490"/>
                      <a:pt x="4702" y="4616"/>
                    </a:cubicBezTo>
                    <a:cubicBezTo>
                      <a:pt x="4610" y="4676"/>
                      <a:pt x="4499" y="4747"/>
                      <a:pt x="4400" y="4747"/>
                    </a:cubicBezTo>
                    <a:cubicBezTo>
                      <a:pt x="4364" y="4747"/>
                      <a:pt x="4329" y="4738"/>
                      <a:pt x="4297" y="4715"/>
                    </a:cubicBezTo>
                    <a:cubicBezTo>
                      <a:pt x="4219" y="4661"/>
                      <a:pt x="4206" y="4555"/>
                      <a:pt x="4198" y="4464"/>
                    </a:cubicBezTo>
                    <a:cubicBezTo>
                      <a:pt x="4107" y="3225"/>
                      <a:pt x="4341" y="1915"/>
                      <a:pt x="3818" y="789"/>
                    </a:cubicBezTo>
                    <a:cubicBezTo>
                      <a:pt x="3655" y="442"/>
                      <a:pt x="3392" y="105"/>
                      <a:pt x="3022" y="20"/>
                    </a:cubicBezTo>
                    <a:cubicBezTo>
                      <a:pt x="2964" y="7"/>
                      <a:pt x="2906" y="1"/>
                      <a:pt x="28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56"/>
              <p:cNvSpPr/>
              <p:nvPr/>
            </p:nvSpPr>
            <p:spPr>
              <a:xfrm>
                <a:off x="443478" y="4606094"/>
                <a:ext cx="351102" cy="351102"/>
              </a:xfrm>
              <a:custGeom>
                <a:avLst/>
                <a:gdLst/>
                <a:ahLst/>
                <a:cxnLst/>
                <a:rect l="l" t="t" r="r" b="b"/>
                <a:pathLst>
                  <a:path w="4822" h="4822" extrusionOk="0">
                    <a:moveTo>
                      <a:pt x="98" y="1"/>
                    </a:moveTo>
                    <a:cubicBezTo>
                      <a:pt x="44" y="1"/>
                      <a:pt x="0" y="45"/>
                      <a:pt x="0" y="96"/>
                    </a:cubicBezTo>
                    <a:lnTo>
                      <a:pt x="0" y="4655"/>
                    </a:lnTo>
                    <a:cubicBezTo>
                      <a:pt x="0" y="4747"/>
                      <a:pt x="74" y="4822"/>
                      <a:pt x="170" y="4822"/>
                    </a:cubicBezTo>
                    <a:lnTo>
                      <a:pt x="4655" y="4822"/>
                    </a:lnTo>
                    <a:cubicBezTo>
                      <a:pt x="4746" y="4822"/>
                      <a:pt x="4821" y="4747"/>
                      <a:pt x="4821" y="4655"/>
                    </a:cubicBezTo>
                    <a:lnTo>
                      <a:pt x="4821" y="96"/>
                    </a:lnTo>
                    <a:cubicBezTo>
                      <a:pt x="4821" y="45"/>
                      <a:pt x="4777" y="1"/>
                      <a:pt x="47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56"/>
              <p:cNvSpPr/>
              <p:nvPr/>
            </p:nvSpPr>
            <p:spPr>
              <a:xfrm>
                <a:off x="419377" y="4586799"/>
                <a:ext cx="400178" cy="129606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1780" extrusionOk="0">
                    <a:moveTo>
                      <a:pt x="49" y="0"/>
                    </a:moveTo>
                    <a:cubicBezTo>
                      <a:pt x="21" y="0"/>
                      <a:pt x="0" y="24"/>
                      <a:pt x="0" y="52"/>
                    </a:cubicBezTo>
                    <a:lnTo>
                      <a:pt x="0" y="1732"/>
                    </a:lnTo>
                    <a:cubicBezTo>
                      <a:pt x="0" y="1759"/>
                      <a:pt x="21" y="1780"/>
                      <a:pt x="49" y="1780"/>
                    </a:cubicBezTo>
                    <a:lnTo>
                      <a:pt x="5448" y="1780"/>
                    </a:lnTo>
                    <a:cubicBezTo>
                      <a:pt x="5475" y="1780"/>
                      <a:pt x="5496" y="1759"/>
                      <a:pt x="5496" y="1732"/>
                    </a:cubicBezTo>
                    <a:lnTo>
                      <a:pt x="5496" y="52"/>
                    </a:lnTo>
                    <a:cubicBezTo>
                      <a:pt x="5496" y="24"/>
                      <a:pt x="5475" y="0"/>
                      <a:pt x="54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56"/>
              <p:cNvSpPr/>
              <p:nvPr/>
            </p:nvSpPr>
            <p:spPr>
              <a:xfrm>
                <a:off x="594929" y="4066842"/>
                <a:ext cx="33421" cy="476995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551" extrusionOk="0">
                    <a:moveTo>
                      <a:pt x="57" y="0"/>
                    </a:moveTo>
                    <a:cubicBezTo>
                      <a:pt x="29" y="0"/>
                      <a:pt x="0" y="19"/>
                      <a:pt x="2" y="51"/>
                    </a:cubicBezTo>
                    <a:cubicBezTo>
                      <a:pt x="87" y="2201"/>
                      <a:pt x="251" y="4331"/>
                      <a:pt x="220" y="6488"/>
                    </a:cubicBezTo>
                    <a:cubicBezTo>
                      <a:pt x="220" y="6530"/>
                      <a:pt x="251" y="6550"/>
                      <a:pt x="284" y="6550"/>
                    </a:cubicBezTo>
                    <a:cubicBezTo>
                      <a:pt x="317" y="6550"/>
                      <a:pt x="351" y="6529"/>
                      <a:pt x="353" y="6488"/>
                    </a:cubicBezTo>
                    <a:cubicBezTo>
                      <a:pt x="451" y="4355"/>
                      <a:pt x="458" y="2150"/>
                      <a:pt x="104" y="37"/>
                    </a:cubicBezTo>
                    <a:cubicBezTo>
                      <a:pt x="100" y="12"/>
                      <a:pt x="79" y="0"/>
                      <a:pt x="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56"/>
              <p:cNvSpPr/>
              <p:nvPr/>
            </p:nvSpPr>
            <p:spPr>
              <a:xfrm>
                <a:off x="525174" y="4344550"/>
                <a:ext cx="96695" cy="93273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1281" extrusionOk="0">
                    <a:moveTo>
                      <a:pt x="101" y="1"/>
                    </a:moveTo>
                    <a:cubicBezTo>
                      <a:pt x="45" y="1"/>
                      <a:pt x="1" y="70"/>
                      <a:pt x="48" y="122"/>
                    </a:cubicBezTo>
                    <a:cubicBezTo>
                      <a:pt x="409" y="531"/>
                      <a:pt x="824" y="891"/>
                      <a:pt x="1218" y="1265"/>
                    </a:cubicBezTo>
                    <a:cubicBezTo>
                      <a:pt x="1230" y="1276"/>
                      <a:pt x="1242" y="1281"/>
                      <a:pt x="1254" y="1281"/>
                    </a:cubicBezTo>
                    <a:cubicBezTo>
                      <a:pt x="1293" y="1281"/>
                      <a:pt x="1327" y="1230"/>
                      <a:pt x="1294" y="1190"/>
                    </a:cubicBezTo>
                    <a:cubicBezTo>
                      <a:pt x="915" y="799"/>
                      <a:pt x="555" y="381"/>
                      <a:pt x="150" y="20"/>
                    </a:cubicBezTo>
                    <a:cubicBezTo>
                      <a:pt x="134" y="6"/>
                      <a:pt x="117" y="1"/>
                      <a:pt x="10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56"/>
              <p:cNvSpPr/>
              <p:nvPr/>
            </p:nvSpPr>
            <p:spPr>
              <a:xfrm>
                <a:off x="521970" y="4236423"/>
                <a:ext cx="82060" cy="73832"/>
              </a:xfrm>
              <a:custGeom>
                <a:avLst/>
                <a:gdLst/>
                <a:ahLst/>
                <a:cxnLst/>
                <a:rect l="l" t="t" r="r" b="b"/>
                <a:pathLst>
                  <a:path w="1127" h="1014" extrusionOk="0">
                    <a:moveTo>
                      <a:pt x="71" y="0"/>
                    </a:moveTo>
                    <a:cubicBezTo>
                      <a:pt x="32" y="0"/>
                      <a:pt x="0" y="47"/>
                      <a:pt x="38" y="76"/>
                    </a:cubicBezTo>
                    <a:cubicBezTo>
                      <a:pt x="402" y="359"/>
                      <a:pt x="742" y="668"/>
                      <a:pt x="1058" y="1001"/>
                    </a:cubicBezTo>
                    <a:cubicBezTo>
                      <a:pt x="1065" y="1010"/>
                      <a:pt x="1073" y="1013"/>
                      <a:pt x="1081" y="1013"/>
                    </a:cubicBezTo>
                    <a:cubicBezTo>
                      <a:pt x="1105" y="1013"/>
                      <a:pt x="1127" y="981"/>
                      <a:pt x="1106" y="957"/>
                    </a:cubicBezTo>
                    <a:cubicBezTo>
                      <a:pt x="796" y="614"/>
                      <a:pt x="460" y="298"/>
                      <a:pt x="102" y="12"/>
                    </a:cubicBezTo>
                    <a:cubicBezTo>
                      <a:pt x="92" y="4"/>
                      <a:pt x="81" y="0"/>
                      <a:pt x="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56"/>
              <p:cNvSpPr/>
              <p:nvPr/>
            </p:nvSpPr>
            <p:spPr>
              <a:xfrm>
                <a:off x="613350" y="4302610"/>
                <a:ext cx="80458" cy="93491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1284" extrusionOk="0">
                    <a:moveTo>
                      <a:pt x="1036" y="0"/>
                    </a:moveTo>
                    <a:cubicBezTo>
                      <a:pt x="1028" y="0"/>
                      <a:pt x="1019" y="2"/>
                      <a:pt x="1011" y="7"/>
                    </a:cubicBezTo>
                    <a:cubicBezTo>
                      <a:pt x="797" y="141"/>
                      <a:pt x="634" y="382"/>
                      <a:pt x="477" y="579"/>
                    </a:cubicBezTo>
                    <a:cubicBezTo>
                      <a:pt x="317" y="783"/>
                      <a:pt x="164" y="998"/>
                      <a:pt x="25" y="1215"/>
                    </a:cubicBezTo>
                    <a:cubicBezTo>
                      <a:pt x="1" y="1251"/>
                      <a:pt x="32" y="1284"/>
                      <a:pt x="64" y="1284"/>
                    </a:cubicBezTo>
                    <a:cubicBezTo>
                      <a:pt x="78" y="1284"/>
                      <a:pt x="93" y="1278"/>
                      <a:pt x="103" y="1263"/>
                    </a:cubicBezTo>
                    <a:cubicBezTo>
                      <a:pt x="263" y="1031"/>
                      <a:pt x="433" y="811"/>
                      <a:pt x="617" y="599"/>
                    </a:cubicBezTo>
                    <a:cubicBezTo>
                      <a:pt x="770" y="426"/>
                      <a:pt x="964" y="273"/>
                      <a:pt x="1083" y="79"/>
                    </a:cubicBezTo>
                    <a:cubicBezTo>
                      <a:pt x="1105" y="43"/>
                      <a:pt x="1073" y="0"/>
                      <a:pt x="10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56"/>
              <p:cNvSpPr/>
              <p:nvPr/>
            </p:nvSpPr>
            <p:spPr>
              <a:xfrm>
                <a:off x="615389" y="4409281"/>
                <a:ext cx="82861" cy="114388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571" extrusionOk="0">
                    <a:moveTo>
                      <a:pt x="1084" y="0"/>
                    </a:moveTo>
                    <a:cubicBezTo>
                      <a:pt x="1075" y="0"/>
                      <a:pt x="1066" y="4"/>
                      <a:pt x="1058" y="12"/>
                    </a:cubicBezTo>
                    <a:cubicBezTo>
                      <a:pt x="660" y="482"/>
                      <a:pt x="347" y="1047"/>
                      <a:pt x="3" y="1560"/>
                    </a:cubicBezTo>
                    <a:cubicBezTo>
                      <a:pt x="1" y="1565"/>
                      <a:pt x="5" y="1570"/>
                      <a:pt x="9" y="1570"/>
                    </a:cubicBezTo>
                    <a:cubicBezTo>
                      <a:pt x="11" y="1570"/>
                      <a:pt x="13" y="1569"/>
                      <a:pt x="14" y="1567"/>
                    </a:cubicBezTo>
                    <a:cubicBezTo>
                      <a:pt x="384" y="1074"/>
                      <a:pt x="810" y="591"/>
                      <a:pt x="1119" y="60"/>
                    </a:cubicBezTo>
                    <a:cubicBezTo>
                      <a:pt x="1137" y="32"/>
                      <a:pt x="1111" y="0"/>
                      <a:pt x="10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56"/>
              <p:cNvSpPr/>
              <p:nvPr/>
            </p:nvSpPr>
            <p:spPr>
              <a:xfrm>
                <a:off x="540756" y="4716041"/>
                <a:ext cx="244650" cy="10048"/>
              </a:xfrm>
              <a:custGeom>
                <a:avLst/>
                <a:gdLst/>
                <a:ahLst/>
                <a:cxnLst/>
                <a:rect l="l" t="t" r="r" b="b"/>
                <a:pathLst>
                  <a:path w="3360" h="138" extrusionOk="0">
                    <a:moveTo>
                      <a:pt x="1414" y="0"/>
                    </a:moveTo>
                    <a:cubicBezTo>
                      <a:pt x="941" y="0"/>
                      <a:pt x="469" y="17"/>
                      <a:pt x="7" y="62"/>
                    </a:cubicBezTo>
                    <a:cubicBezTo>
                      <a:pt x="1" y="62"/>
                      <a:pt x="1" y="76"/>
                      <a:pt x="7" y="76"/>
                    </a:cubicBezTo>
                    <a:cubicBezTo>
                      <a:pt x="473" y="121"/>
                      <a:pt x="947" y="137"/>
                      <a:pt x="1424" y="137"/>
                    </a:cubicBezTo>
                    <a:cubicBezTo>
                      <a:pt x="2067" y="137"/>
                      <a:pt x="2713" y="108"/>
                      <a:pt x="3342" y="83"/>
                    </a:cubicBezTo>
                    <a:cubicBezTo>
                      <a:pt x="3359" y="80"/>
                      <a:pt x="3359" y="56"/>
                      <a:pt x="3342" y="56"/>
                    </a:cubicBezTo>
                    <a:cubicBezTo>
                      <a:pt x="2710" y="31"/>
                      <a:pt x="2060" y="0"/>
                      <a:pt x="14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56"/>
              <p:cNvSpPr/>
              <p:nvPr/>
            </p:nvSpPr>
            <p:spPr>
              <a:xfrm>
                <a:off x="1371697" y="3724185"/>
                <a:ext cx="188803" cy="860717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11821" extrusionOk="0">
                    <a:moveTo>
                      <a:pt x="1517" y="1"/>
                    </a:moveTo>
                    <a:cubicBezTo>
                      <a:pt x="1058" y="1"/>
                      <a:pt x="660" y="3015"/>
                      <a:pt x="542" y="3777"/>
                    </a:cubicBezTo>
                    <a:cubicBezTo>
                      <a:pt x="524" y="3889"/>
                      <a:pt x="327" y="3754"/>
                      <a:pt x="286" y="4052"/>
                    </a:cubicBezTo>
                    <a:cubicBezTo>
                      <a:pt x="228" y="4454"/>
                      <a:pt x="470" y="4349"/>
                      <a:pt x="466" y="4448"/>
                    </a:cubicBezTo>
                    <a:lnTo>
                      <a:pt x="27" y="11048"/>
                    </a:lnTo>
                    <a:cubicBezTo>
                      <a:pt x="0" y="11450"/>
                      <a:pt x="300" y="11793"/>
                      <a:pt x="698" y="11820"/>
                    </a:cubicBezTo>
                    <a:lnTo>
                      <a:pt x="749" y="11820"/>
                    </a:lnTo>
                    <a:cubicBezTo>
                      <a:pt x="1126" y="11820"/>
                      <a:pt x="1443" y="11531"/>
                      <a:pt x="1470" y="11147"/>
                    </a:cubicBezTo>
                    <a:lnTo>
                      <a:pt x="2055" y="2590"/>
                    </a:lnTo>
                    <a:cubicBezTo>
                      <a:pt x="2061" y="2545"/>
                      <a:pt x="2066" y="2525"/>
                      <a:pt x="2070" y="2525"/>
                    </a:cubicBezTo>
                    <a:lnTo>
                      <a:pt x="2070" y="2525"/>
                    </a:lnTo>
                    <a:cubicBezTo>
                      <a:pt x="2109" y="2525"/>
                      <a:pt x="2053" y="4839"/>
                      <a:pt x="2362" y="4839"/>
                    </a:cubicBezTo>
                    <a:cubicBezTo>
                      <a:pt x="2593" y="4839"/>
                      <a:pt x="2362" y="1011"/>
                      <a:pt x="2089" y="820"/>
                    </a:cubicBezTo>
                    <a:cubicBezTo>
                      <a:pt x="1820" y="630"/>
                      <a:pt x="1892" y="1"/>
                      <a:pt x="15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56"/>
              <p:cNvSpPr/>
              <p:nvPr/>
            </p:nvSpPr>
            <p:spPr>
              <a:xfrm>
                <a:off x="1262696" y="3902868"/>
                <a:ext cx="92909" cy="651745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8951" extrusionOk="0">
                    <a:moveTo>
                      <a:pt x="473" y="0"/>
                    </a:moveTo>
                    <a:cubicBezTo>
                      <a:pt x="430" y="0"/>
                      <a:pt x="387" y="24"/>
                      <a:pt x="371" y="71"/>
                    </a:cubicBezTo>
                    <a:cubicBezTo>
                      <a:pt x="214" y="493"/>
                      <a:pt x="0" y="731"/>
                      <a:pt x="7" y="948"/>
                    </a:cubicBezTo>
                    <a:lnTo>
                      <a:pt x="344" y="8512"/>
                    </a:lnTo>
                    <a:cubicBezTo>
                      <a:pt x="354" y="8760"/>
                      <a:pt x="558" y="8951"/>
                      <a:pt x="803" y="8951"/>
                    </a:cubicBezTo>
                    <a:lnTo>
                      <a:pt x="824" y="8951"/>
                    </a:lnTo>
                    <a:cubicBezTo>
                      <a:pt x="1079" y="8941"/>
                      <a:pt x="1276" y="8726"/>
                      <a:pt x="1263" y="8471"/>
                    </a:cubicBezTo>
                    <a:lnTo>
                      <a:pt x="929" y="908"/>
                    </a:lnTo>
                    <a:cubicBezTo>
                      <a:pt x="922" y="738"/>
                      <a:pt x="712" y="320"/>
                      <a:pt x="572" y="58"/>
                    </a:cubicBezTo>
                    <a:cubicBezTo>
                      <a:pt x="551" y="19"/>
                      <a:pt x="512" y="0"/>
                      <a:pt x="4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56"/>
              <p:cNvSpPr/>
              <p:nvPr/>
            </p:nvSpPr>
            <p:spPr>
              <a:xfrm>
                <a:off x="1097483" y="3714501"/>
                <a:ext cx="222442" cy="1096047"/>
              </a:xfrm>
              <a:custGeom>
                <a:avLst/>
                <a:gdLst/>
                <a:ahLst/>
                <a:cxnLst/>
                <a:rect l="l" t="t" r="r" b="b"/>
                <a:pathLst>
                  <a:path w="3055" h="15053" extrusionOk="0">
                    <a:moveTo>
                      <a:pt x="596" y="1"/>
                    </a:moveTo>
                    <a:cubicBezTo>
                      <a:pt x="360" y="1"/>
                      <a:pt x="0" y="1409"/>
                      <a:pt x="48" y="1841"/>
                    </a:cubicBezTo>
                    <a:lnTo>
                      <a:pt x="1439" y="14348"/>
                    </a:lnTo>
                    <a:cubicBezTo>
                      <a:pt x="1483" y="14753"/>
                      <a:pt x="1827" y="15053"/>
                      <a:pt x="2221" y="15053"/>
                    </a:cubicBezTo>
                    <a:cubicBezTo>
                      <a:pt x="2252" y="15053"/>
                      <a:pt x="2279" y="15049"/>
                      <a:pt x="2310" y="15046"/>
                    </a:cubicBezTo>
                    <a:cubicBezTo>
                      <a:pt x="2742" y="14998"/>
                      <a:pt x="3055" y="14610"/>
                      <a:pt x="3008" y="14175"/>
                    </a:cubicBezTo>
                    <a:lnTo>
                      <a:pt x="1616" y="1668"/>
                    </a:lnTo>
                    <a:cubicBezTo>
                      <a:pt x="1568" y="1233"/>
                      <a:pt x="830" y="1"/>
                      <a:pt x="59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56"/>
              <p:cNvSpPr/>
              <p:nvPr/>
            </p:nvSpPr>
            <p:spPr>
              <a:xfrm>
                <a:off x="1097483" y="4314770"/>
                <a:ext cx="446195" cy="642425"/>
              </a:xfrm>
              <a:custGeom>
                <a:avLst/>
                <a:gdLst/>
                <a:ahLst/>
                <a:cxnLst/>
                <a:rect l="l" t="t" r="r" b="b"/>
                <a:pathLst>
                  <a:path w="6128" h="8823" extrusionOk="0">
                    <a:moveTo>
                      <a:pt x="68" y="0"/>
                    </a:moveTo>
                    <a:cubicBezTo>
                      <a:pt x="30" y="0"/>
                      <a:pt x="0" y="27"/>
                      <a:pt x="0" y="65"/>
                    </a:cubicBezTo>
                    <a:lnTo>
                      <a:pt x="0" y="8646"/>
                    </a:lnTo>
                    <a:cubicBezTo>
                      <a:pt x="0" y="8744"/>
                      <a:pt x="78" y="8823"/>
                      <a:pt x="177" y="8823"/>
                    </a:cubicBezTo>
                    <a:lnTo>
                      <a:pt x="5954" y="8823"/>
                    </a:lnTo>
                    <a:cubicBezTo>
                      <a:pt x="6049" y="8823"/>
                      <a:pt x="6128" y="8744"/>
                      <a:pt x="6128" y="8646"/>
                    </a:cubicBezTo>
                    <a:lnTo>
                      <a:pt x="6128" y="65"/>
                    </a:lnTo>
                    <a:cubicBezTo>
                      <a:pt x="6128" y="27"/>
                      <a:pt x="6097" y="0"/>
                      <a:pt x="60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56"/>
              <p:cNvSpPr/>
              <p:nvPr/>
            </p:nvSpPr>
            <p:spPr>
              <a:xfrm>
                <a:off x="1066756" y="4259287"/>
                <a:ext cx="508887" cy="173003"/>
              </a:xfrm>
              <a:custGeom>
                <a:avLst/>
                <a:gdLst/>
                <a:ahLst/>
                <a:cxnLst/>
                <a:rect l="l" t="t" r="r" b="b"/>
                <a:pathLst>
                  <a:path w="6989" h="2376" extrusionOk="0">
                    <a:moveTo>
                      <a:pt x="65" y="1"/>
                    </a:moveTo>
                    <a:cubicBezTo>
                      <a:pt x="30" y="1"/>
                      <a:pt x="0" y="31"/>
                      <a:pt x="0" y="65"/>
                    </a:cubicBezTo>
                    <a:lnTo>
                      <a:pt x="0" y="2311"/>
                    </a:lnTo>
                    <a:cubicBezTo>
                      <a:pt x="0" y="2345"/>
                      <a:pt x="30" y="2375"/>
                      <a:pt x="65" y="2375"/>
                    </a:cubicBezTo>
                    <a:lnTo>
                      <a:pt x="6924" y="2375"/>
                    </a:lnTo>
                    <a:cubicBezTo>
                      <a:pt x="6961" y="2375"/>
                      <a:pt x="6988" y="2345"/>
                      <a:pt x="6988" y="2311"/>
                    </a:cubicBezTo>
                    <a:lnTo>
                      <a:pt x="6988" y="65"/>
                    </a:lnTo>
                    <a:cubicBezTo>
                      <a:pt x="6988" y="31"/>
                      <a:pt x="6961" y="1"/>
                      <a:pt x="69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56"/>
              <p:cNvSpPr/>
              <p:nvPr/>
            </p:nvSpPr>
            <p:spPr>
              <a:xfrm>
                <a:off x="1108187" y="3818332"/>
                <a:ext cx="88030" cy="22062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303" extrusionOk="0">
                    <a:moveTo>
                      <a:pt x="1162" y="1"/>
                    </a:moveTo>
                    <a:cubicBezTo>
                      <a:pt x="1157" y="1"/>
                      <a:pt x="1151" y="3"/>
                      <a:pt x="1146" y="7"/>
                    </a:cubicBezTo>
                    <a:cubicBezTo>
                      <a:pt x="936" y="159"/>
                      <a:pt x="691" y="244"/>
                      <a:pt x="444" y="244"/>
                    </a:cubicBezTo>
                    <a:cubicBezTo>
                      <a:pt x="299" y="244"/>
                      <a:pt x="153" y="215"/>
                      <a:pt x="12" y="154"/>
                    </a:cubicBezTo>
                    <a:cubicBezTo>
                      <a:pt x="11" y="153"/>
                      <a:pt x="10" y="153"/>
                      <a:pt x="10" y="153"/>
                    </a:cubicBezTo>
                    <a:cubicBezTo>
                      <a:pt x="4" y="153"/>
                      <a:pt x="0" y="161"/>
                      <a:pt x="6" y="167"/>
                    </a:cubicBezTo>
                    <a:cubicBezTo>
                      <a:pt x="173" y="256"/>
                      <a:pt x="353" y="302"/>
                      <a:pt x="531" y="302"/>
                    </a:cubicBezTo>
                    <a:cubicBezTo>
                      <a:pt x="764" y="302"/>
                      <a:pt x="994" y="223"/>
                      <a:pt x="1183" y="58"/>
                    </a:cubicBezTo>
                    <a:cubicBezTo>
                      <a:pt x="1208" y="39"/>
                      <a:pt x="1187" y="1"/>
                      <a:pt x="11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56"/>
              <p:cNvSpPr/>
              <p:nvPr/>
            </p:nvSpPr>
            <p:spPr>
              <a:xfrm>
                <a:off x="1402205" y="4044270"/>
                <a:ext cx="100845" cy="11577"/>
              </a:xfrm>
              <a:custGeom>
                <a:avLst/>
                <a:gdLst/>
                <a:ahLst/>
                <a:cxnLst/>
                <a:rect l="l" t="t" r="r" b="b"/>
                <a:pathLst>
                  <a:path w="1385" h="159" extrusionOk="0">
                    <a:moveTo>
                      <a:pt x="10" y="0"/>
                    </a:moveTo>
                    <a:cubicBezTo>
                      <a:pt x="3" y="0"/>
                      <a:pt x="0" y="14"/>
                      <a:pt x="7" y="14"/>
                    </a:cubicBezTo>
                    <a:cubicBezTo>
                      <a:pt x="405" y="123"/>
                      <a:pt x="776" y="159"/>
                      <a:pt x="1177" y="159"/>
                    </a:cubicBezTo>
                    <a:cubicBezTo>
                      <a:pt x="1229" y="159"/>
                      <a:pt x="1281" y="158"/>
                      <a:pt x="1334" y="157"/>
                    </a:cubicBezTo>
                    <a:cubicBezTo>
                      <a:pt x="1384" y="154"/>
                      <a:pt x="1384" y="79"/>
                      <a:pt x="1334" y="79"/>
                    </a:cubicBezTo>
                    <a:cubicBezTo>
                      <a:pt x="894" y="75"/>
                      <a:pt x="449" y="41"/>
                      <a:pt x="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56"/>
              <p:cNvSpPr/>
              <p:nvPr/>
            </p:nvSpPr>
            <p:spPr>
              <a:xfrm>
                <a:off x="1428636" y="3996214"/>
                <a:ext cx="27450" cy="5315"/>
              </a:xfrm>
              <a:custGeom>
                <a:avLst/>
                <a:gdLst/>
                <a:ahLst/>
                <a:cxnLst/>
                <a:rect l="l" t="t" r="r" b="b"/>
                <a:pathLst>
                  <a:path w="377" h="73" extrusionOk="0">
                    <a:moveTo>
                      <a:pt x="11" y="0"/>
                    </a:moveTo>
                    <a:cubicBezTo>
                      <a:pt x="5" y="0"/>
                      <a:pt x="0" y="10"/>
                      <a:pt x="8" y="13"/>
                    </a:cubicBezTo>
                    <a:cubicBezTo>
                      <a:pt x="116" y="34"/>
                      <a:pt x="225" y="51"/>
                      <a:pt x="334" y="71"/>
                    </a:cubicBezTo>
                    <a:cubicBezTo>
                      <a:pt x="337" y="72"/>
                      <a:pt x="339" y="72"/>
                      <a:pt x="341" y="72"/>
                    </a:cubicBezTo>
                    <a:cubicBezTo>
                      <a:pt x="373" y="72"/>
                      <a:pt x="376" y="24"/>
                      <a:pt x="341" y="21"/>
                    </a:cubicBezTo>
                    <a:cubicBezTo>
                      <a:pt x="232" y="13"/>
                      <a:pt x="120" y="7"/>
                      <a:pt x="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56"/>
              <p:cNvSpPr/>
              <p:nvPr/>
            </p:nvSpPr>
            <p:spPr>
              <a:xfrm>
                <a:off x="1460965" y="4056139"/>
                <a:ext cx="22135" cy="187347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73" extrusionOk="0">
                    <a:moveTo>
                      <a:pt x="282" y="1"/>
                    </a:moveTo>
                    <a:cubicBezTo>
                      <a:pt x="274" y="1"/>
                      <a:pt x="266" y="5"/>
                      <a:pt x="264" y="14"/>
                    </a:cubicBezTo>
                    <a:cubicBezTo>
                      <a:pt x="142" y="848"/>
                      <a:pt x="23" y="1695"/>
                      <a:pt x="2" y="2535"/>
                    </a:cubicBezTo>
                    <a:cubicBezTo>
                      <a:pt x="0" y="2558"/>
                      <a:pt x="23" y="2573"/>
                      <a:pt x="44" y="2573"/>
                    </a:cubicBezTo>
                    <a:cubicBezTo>
                      <a:pt x="60" y="2573"/>
                      <a:pt x="75" y="2565"/>
                      <a:pt x="77" y="2546"/>
                    </a:cubicBezTo>
                    <a:cubicBezTo>
                      <a:pt x="217" y="1715"/>
                      <a:pt x="264" y="858"/>
                      <a:pt x="302" y="21"/>
                    </a:cubicBezTo>
                    <a:cubicBezTo>
                      <a:pt x="304" y="8"/>
                      <a:pt x="293" y="1"/>
                      <a:pt x="28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56"/>
              <p:cNvSpPr/>
              <p:nvPr/>
            </p:nvSpPr>
            <p:spPr>
              <a:xfrm>
                <a:off x="1296117" y="3957623"/>
                <a:ext cx="13179" cy="301517"/>
              </a:xfrm>
              <a:custGeom>
                <a:avLst/>
                <a:gdLst/>
                <a:ahLst/>
                <a:cxnLst/>
                <a:rect l="l" t="t" r="r" b="b"/>
                <a:pathLst>
                  <a:path w="181" h="4141" extrusionOk="0">
                    <a:moveTo>
                      <a:pt x="57" y="0"/>
                    </a:moveTo>
                    <a:cubicBezTo>
                      <a:pt x="51" y="0"/>
                      <a:pt x="44" y="5"/>
                      <a:pt x="44" y="13"/>
                    </a:cubicBezTo>
                    <a:cubicBezTo>
                      <a:pt x="0" y="1380"/>
                      <a:pt x="106" y="2752"/>
                      <a:pt x="137" y="4120"/>
                    </a:cubicBezTo>
                    <a:cubicBezTo>
                      <a:pt x="137" y="4133"/>
                      <a:pt x="147" y="4140"/>
                      <a:pt x="157" y="4140"/>
                    </a:cubicBezTo>
                    <a:cubicBezTo>
                      <a:pt x="167" y="4140"/>
                      <a:pt x="178" y="4133"/>
                      <a:pt x="178" y="4120"/>
                    </a:cubicBezTo>
                    <a:cubicBezTo>
                      <a:pt x="143" y="2752"/>
                      <a:pt x="181" y="1377"/>
                      <a:pt x="72" y="13"/>
                    </a:cubicBezTo>
                    <a:cubicBezTo>
                      <a:pt x="71" y="5"/>
                      <a:pt x="64" y="0"/>
                      <a:pt x="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56"/>
              <p:cNvSpPr/>
              <p:nvPr/>
            </p:nvSpPr>
            <p:spPr>
              <a:xfrm>
                <a:off x="1216095" y="4433892"/>
                <a:ext cx="323142" cy="8228"/>
              </a:xfrm>
              <a:custGeom>
                <a:avLst/>
                <a:gdLst/>
                <a:ahLst/>
                <a:cxnLst/>
                <a:rect l="l" t="t" r="r" b="b"/>
                <a:pathLst>
                  <a:path w="4438" h="113" extrusionOk="0">
                    <a:moveTo>
                      <a:pt x="1964" y="1"/>
                    </a:moveTo>
                    <a:cubicBezTo>
                      <a:pt x="1315" y="1"/>
                      <a:pt x="666" y="12"/>
                      <a:pt x="17" y="42"/>
                    </a:cubicBezTo>
                    <a:cubicBezTo>
                      <a:pt x="0" y="45"/>
                      <a:pt x="0" y="69"/>
                      <a:pt x="17" y="69"/>
                    </a:cubicBezTo>
                    <a:cubicBezTo>
                      <a:pt x="671" y="101"/>
                      <a:pt x="1325" y="113"/>
                      <a:pt x="1979" y="113"/>
                    </a:cubicBezTo>
                    <a:cubicBezTo>
                      <a:pt x="2748" y="113"/>
                      <a:pt x="3517" y="97"/>
                      <a:pt x="4286" y="79"/>
                    </a:cubicBezTo>
                    <a:lnTo>
                      <a:pt x="4286" y="79"/>
                    </a:lnTo>
                    <a:cubicBezTo>
                      <a:pt x="4289" y="81"/>
                      <a:pt x="4293" y="83"/>
                      <a:pt x="4298" y="83"/>
                    </a:cubicBezTo>
                    <a:cubicBezTo>
                      <a:pt x="4299" y="83"/>
                      <a:pt x="4300" y="83"/>
                      <a:pt x="4301" y="83"/>
                    </a:cubicBezTo>
                    <a:cubicBezTo>
                      <a:pt x="4339" y="79"/>
                      <a:pt x="4376" y="79"/>
                      <a:pt x="4410" y="76"/>
                    </a:cubicBezTo>
                    <a:lnTo>
                      <a:pt x="4410" y="76"/>
                    </a:lnTo>
                    <a:cubicBezTo>
                      <a:pt x="4410" y="76"/>
                      <a:pt x="4410" y="76"/>
                      <a:pt x="4410" y="76"/>
                    </a:cubicBezTo>
                    <a:cubicBezTo>
                      <a:pt x="4437" y="76"/>
                      <a:pt x="4437" y="38"/>
                      <a:pt x="4410" y="35"/>
                    </a:cubicBezTo>
                    <a:cubicBezTo>
                      <a:pt x="4400" y="35"/>
                      <a:pt x="4391" y="35"/>
                      <a:pt x="4381" y="35"/>
                    </a:cubicBezTo>
                    <a:lnTo>
                      <a:pt x="4381" y="35"/>
                    </a:lnTo>
                    <a:cubicBezTo>
                      <a:pt x="4356" y="34"/>
                      <a:pt x="4328" y="32"/>
                      <a:pt x="4301" y="32"/>
                    </a:cubicBezTo>
                    <a:cubicBezTo>
                      <a:pt x="4300" y="32"/>
                      <a:pt x="4299" y="32"/>
                      <a:pt x="4298" y="32"/>
                    </a:cubicBezTo>
                    <a:cubicBezTo>
                      <a:pt x="4296" y="32"/>
                      <a:pt x="4294" y="32"/>
                      <a:pt x="4292" y="33"/>
                    </a:cubicBezTo>
                    <a:lnTo>
                      <a:pt x="4292" y="33"/>
                    </a:lnTo>
                    <a:cubicBezTo>
                      <a:pt x="3517" y="16"/>
                      <a:pt x="2741" y="1"/>
                      <a:pt x="19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050" y="445475"/>
            <a:ext cx="7713900" cy="373675"/>
          </a:xfrm>
        </p:spPr>
        <p:txBody>
          <a:bodyPr/>
          <a:lstStyle/>
          <a:p>
            <a:r>
              <a:rPr lang="en-US" dirty="0" smtClean="0"/>
              <a:t>Explore </a:t>
            </a:r>
            <a:r>
              <a:rPr lang="en-US" b="0" dirty="0">
                <a:solidFill>
                  <a:schemeClr val="tx1"/>
                </a:solidFill>
              </a:rPr>
              <a:t>/</a:t>
            </a:r>
            <a:r>
              <a:rPr lang="en-US" b="0" dirty="0" err="1">
                <a:solidFill>
                  <a:schemeClr val="tx1"/>
                </a:solidFill>
              </a:rPr>
              <a:t>ɪkˈsplɔːr</a:t>
            </a:r>
            <a:r>
              <a:rPr lang="en-US" b="0" dirty="0">
                <a:solidFill>
                  <a:schemeClr val="tx1"/>
                </a:solidFill>
              </a:rPr>
              <a:t>/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b="0" dirty="0" smtClean="0">
                <a:solidFill>
                  <a:schemeClr val="tx1"/>
                </a:solidFill>
                <a:latin typeface="+mj-lt"/>
              </a:rPr>
              <a:t>V., to investigate systematically</a:t>
            </a:r>
            <a:endParaRPr lang="en-US" sz="1800" b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123950"/>
            <a:ext cx="2819400" cy="2667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01" y="4248150"/>
            <a:ext cx="7597798" cy="83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64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619" y="1123950"/>
            <a:ext cx="5128762" cy="4019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57150"/>
            <a:ext cx="5887415" cy="90487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85893" y="78740"/>
            <a:ext cx="9144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E06666"/>
                </a:solidFill>
              </a:rPr>
              <a:t>/ˈ</a:t>
            </a:r>
            <a:r>
              <a:rPr lang="en-US" dirty="0" err="1">
                <a:solidFill>
                  <a:srgbClr val="E06666"/>
                </a:solidFill>
              </a:rPr>
              <a:t>aɪtəm</a:t>
            </a:r>
            <a:r>
              <a:rPr lang="en-US" dirty="0">
                <a:solidFill>
                  <a:srgbClr val="E06666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97566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464664"/>
            <a:ext cx="5943600" cy="82982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1352550"/>
            <a:ext cx="7391400" cy="386816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600" y="464664"/>
            <a:ext cx="13716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E06666"/>
                </a:solidFill>
              </a:rPr>
              <a:t>/ˈ</a:t>
            </a:r>
            <a:r>
              <a:rPr lang="en-US" dirty="0" err="1">
                <a:solidFill>
                  <a:srgbClr val="E06666"/>
                </a:solidFill>
              </a:rPr>
              <a:t>mændətɔːri</a:t>
            </a:r>
            <a:r>
              <a:rPr lang="en-US" dirty="0">
                <a:solidFill>
                  <a:srgbClr val="E06666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79422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09550"/>
            <a:ext cx="6406859" cy="914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1000" y="208788"/>
            <a:ext cx="13716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E06666"/>
                </a:solidFill>
              </a:rPr>
              <a:t>/ˈ</a:t>
            </a:r>
            <a:r>
              <a:rPr lang="en-US" dirty="0" err="1">
                <a:solidFill>
                  <a:srgbClr val="E06666"/>
                </a:solidFill>
              </a:rPr>
              <a:t>mɜːrtʃəndaɪz</a:t>
            </a:r>
            <a:r>
              <a:rPr lang="en-US" dirty="0">
                <a:solidFill>
                  <a:srgbClr val="E06666"/>
                </a:solidFill>
              </a:rPr>
              <a:t>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304544"/>
            <a:ext cx="51054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5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09550"/>
            <a:ext cx="6376988" cy="102541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4800" y="209550"/>
            <a:ext cx="12954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E06666"/>
                </a:solidFill>
              </a:rPr>
              <a:t>/ˈ</a:t>
            </a:r>
            <a:r>
              <a:rPr lang="en-US" dirty="0" err="1">
                <a:solidFill>
                  <a:srgbClr val="E06666"/>
                </a:solidFill>
              </a:rPr>
              <a:t>strɪktli</a:t>
            </a:r>
            <a:r>
              <a:rPr lang="en-US" dirty="0">
                <a:solidFill>
                  <a:srgbClr val="E06666"/>
                </a:solidFill>
              </a:rPr>
              <a:t>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276350"/>
            <a:ext cx="380783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0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09550"/>
            <a:ext cx="6192734" cy="990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9600" y="196596"/>
            <a:ext cx="1257300" cy="266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E06666"/>
                </a:solidFill>
              </a:rPr>
              <a:t>/trend/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" y="1235964"/>
            <a:ext cx="6633972" cy="331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4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11409"/>
            <a:ext cx="9144000" cy="49320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85750"/>
            <a:ext cx="6019800" cy="29094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195215"/>
            <a:ext cx="4648200" cy="1218423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1828800" y="3486150"/>
            <a:ext cx="190500" cy="152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06666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1828800" y="4095750"/>
            <a:ext cx="190500" cy="152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06666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029200" y="3638550"/>
            <a:ext cx="152400" cy="152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0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38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5" y="589935"/>
            <a:ext cx="6000750" cy="397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0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64"/>
          <p:cNvSpPr txBox="1">
            <a:spLocks noGrp="1"/>
          </p:cNvSpPr>
          <p:nvPr>
            <p:ph type="title"/>
          </p:nvPr>
        </p:nvSpPr>
        <p:spPr>
          <a:xfrm>
            <a:off x="713850" y="2242150"/>
            <a:ext cx="2851200" cy="11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LISTENING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923" name="Google Shape;923;p64"/>
          <p:cNvSpPr txBox="1">
            <a:spLocks noGrp="1"/>
          </p:cNvSpPr>
          <p:nvPr>
            <p:ph type="title" idx="2"/>
          </p:nvPr>
        </p:nvSpPr>
        <p:spPr>
          <a:xfrm>
            <a:off x="713850" y="1415225"/>
            <a:ext cx="1907700" cy="9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925" name="Google Shape;925;p64"/>
          <p:cNvGrpSpPr/>
          <p:nvPr/>
        </p:nvGrpSpPr>
        <p:grpSpPr>
          <a:xfrm rot="2970920">
            <a:off x="5469857" y="734382"/>
            <a:ext cx="3945528" cy="4022097"/>
            <a:chOff x="4080122" y="-462477"/>
            <a:chExt cx="3335433" cy="3400162"/>
          </a:xfrm>
        </p:grpSpPr>
        <p:grpSp>
          <p:nvGrpSpPr>
            <p:cNvPr id="926" name="Google Shape;926;p64"/>
            <p:cNvGrpSpPr/>
            <p:nvPr/>
          </p:nvGrpSpPr>
          <p:grpSpPr>
            <a:xfrm rot="-1716579">
              <a:off x="4201520" y="2139182"/>
              <a:ext cx="673301" cy="678737"/>
              <a:chOff x="4566208" y="2132179"/>
              <a:chExt cx="1190999" cy="1200614"/>
            </a:xfrm>
          </p:grpSpPr>
          <p:sp>
            <p:nvSpPr>
              <p:cNvPr id="927" name="Google Shape;927;p64"/>
              <p:cNvSpPr/>
              <p:nvPr/>
            </p:nvSpPr>
            <p:spPr>
              <a:xfrm rot="724461">
                <a:off x="4661765" y="2197509"/>
                <a:ext cx="729412" cy="990771"/>
              </a:xfrm>
              <a:custGeom>
                <a:avLst/>
                <a:gdLst/>
                <a:ahLst/>
                <a:cxnLst/>
                <a:rect l="l" t="t" r="r" b="b"/>
                <a:pathLst>
                  <a:path w="6952" h="9443" extrusionOk="0">
                    <a:moveTo>
                      <a:pt x="6952" y="0"/>
                    </a:moveTo>
                    <a:lnTo>
                      <a:pt x="1" y="9443"/>
                    </a:lnTo>
                    <a:lnTo>
                      <a:pt x="6952" y="4543"/>
                    </a:lnTo>
                    <a:lnTo>
                      <a:pt x="6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28" name="Google Shape;928;p64"/>
              <p:cNvSpPr/>
              <p:nvPr/>
            </p:nvSpPr>
            <p:spPr>
              <a:xfrm rot="724461">
                <a:off x="4602634" y="2756601"/>
                <a:ext cx="899384" cy="443397"/>
              </a:xfrm>
              <a:custGeom>
                <a:avLst/>
                <a:gdLst/>
                <a:ahLst/>
                <a:cxnLst/>
                <a:rect l="l" t="t" r="r" b="b"/>
                <a:pathLst>
                  <a:path w="8572" h="4226" extrusionOk="0">
                    <a:moveTo>
                      <a:pt x="8301" y="0"/>
                    </a:moveTo>
                    <a:lnTo>
                      <a:pt x="1" y="4226"/>
                    </a:lnTo>
                    <a:lnTo>
                      <a:pt x="8572" y="2971"/>
                    </a:lnTo>
                    <a:lnTo>
                      <a:pt x="83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29" name="Google Shape;929;p64"/>
              <p:cNvSpPr/>
              <p:nvPr/>
            </p:nvSpPr>
            <p:spPr>
              <a:xfrm rot="724461">
                <a:off x="4607723" y="2708483"/>
                <a:ext cx="1107968" cy="514114"/>
              </a:xfrm>
              <a:custGeom>
                <a:avLst/>
                <a:gdLst/>
                <a:ahLst/>
                <a:cxnLst/>
                <a:rect l="l" t="t" r="r" b="b"/>
                <a:pathLst>
                  <a:path w="10560" h="4900" extrusionOk="0">
                    <a:moveTo>
                      <a:pt x="6952" y="0"/>
                    </a:moveTo>
                    <a:lnTo>
                      <a:pt x="1" y="4900"/>
                    </a:lnTo>
                    <a:lnTo>
                      <a:pt x="10559" y="1046"/>
                    </a:lnTo>
                    <a:lnTo>
                      <a:pt x="6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30" name="Google Shape;930;p64"/>
              <p:cNvSpPr/>
              <p:nvPr/>
            </p:nvSpPr>
            <p:spPr>
              <a:xfrm rot="724461">
                <a:off x="4617060" y="2620208"/>
                <a:ext cx="791735" cy="569932"/>
              </a:xfrm>
              <a:custGeom>
                <a:avLst/>
                <a:gdLst/>
                <a:ahLst/>
                <a:cxnLst/>
                <a:rect l="l" t="t" r="r" b="b"/>
                <a:pathLst>
                  <a:path w="7546" h="5432" extrusionOk="0">
                    <a:moveTo>
                      <a:pt x="6952" y="1"/>
                    </a:moveTo>
                    <a:lnTo>
                      <a:pt x="1" y="5432"/>
                    </a:lnTo>
                    <a:lnTo>
                      <a:pt x="7546" y="709"/>
                    </a:lnTo>
                    <a:lnTo>
                      <a:pt x="695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931" name="Google Shape;931;p64"/>
            <p:cNvSpPr/>
            <p:nvPr/>
          </p:nvSpPr>
          <p:spPr>
            <a:xfrm rot="-886031">
              <a:off x="4429262" y="-146961"/>
              <a:ext cx="2756062" cy="2163643"/>
            </a:xfrm>
            <a:custGeom>
              <a:avLst/>
              <a:gdLst/>
              <a:ahLst/>
              <a:cxnLst/>
              <a:rect l="l" t="t" r="r" b="b"/>
              <a:pathLst>
                <a:path w="110239" h="86543" extrusionOk="0">
                  <a:moveTo>
                    <a:pt x="0" y="86543"/>
                  </a:moveTo>
                  <a:cubicBezTo>
                    <a:pt x="3531" y="79484"/>
                    <a:pt x="14559" y="80127"/>
                    <a:pt x="22299" y="78579"/>
                  </a:cubicBezTo>
                  <a:cubicBezTo>
                    <a:pt x="45419" y="73955"/>
                    <a:pt x="72767" y="82102"/>
                    <a:pt x="92384" y="69022"/>
                  </a:cubicBezTo>
                  <a:cubicBezTo>
                    <a:pt x="105017" y="60598"/>
                    <a:pt x="113645" y="40952"/>
                    <a:pt x="108843" y="26547"/>
                  </a:cubicBezTo>
                  <a:cubicBezTo>
                    <a:pt x="105040" y="15140"/>
                    <a:pt x="92922" y="8503"/>
                    <a:pt x="84419" y="0"/>
                  </a:cubicBezTo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dot"/>
              <a:round/>
              <a:headEnd type="none" w="med" len="med"/>
              <a:tailEnd type="none" w="med" len="med"/>
            </a:ln>
          </p:spPr>
        </p:sp>
      </p:grpSp>
      <p:grpSp>
        <p:nvGrpSpPr>
          <p:cNvPr id="932" name="Google Shape;932;p64"/>
          <p:cNvGrpSpPr/>
          <p:nvPr/>
        </p:nvGrpSpPr>
        <p:grpSpPr>
          <a:xfrm>
            <a:off x="4523125" y="413800"/>
            <a:ext cx="1682340" cy="669750"/>
            <a:chOff x="5981625" y="1844100"/>
            <a:chExt cx="1682340" cy="669750"/>
          </a:xfrm>
        </p:grpSpPr>
        <p:sp>
          <p:nvSpPr>
            <p:cNvPr id="933" name="Google Shape;933;p64"/>
            <p:cNvSpPr/>
            <p:nvPr/>
          </p:nvSpPr>
          <p:spPr>
            <a:xfrm>
              <a:off x="5981625" y="1844100"/>
              <a:ext cx="1682340" cy="578084"/>
            </a:xfrm>
            <a:custGeom>
              <a:avLst/>
              <a:gdLst/>
              <a:ahLst/>
              <a:cxnLst/>
              <a:rect l="l" t="t" r="r" b="b"/>
              <a:pathLst>
                <a:path w="10241" h="3519" extrusionOk="0">
                  <a:moveTo>
                    <a:pt x="4635" y="0"/>
                  </a:moveTo>
                  <a:cubicBezTo>
                    <a:pt x="4618" y="0"/>
                    <a:pt x="4600" y="1"/>
                    <a:pt x="4583" y="1"/>
                  </a:cubicBezTo>
                  <a:cubicBezTo>
                    <a:pt x="2786" y="59"/>
                    <a:pt x="2616" y="1015"/>
                    <a:pt x="2562" y="1804"/>
                  </a:cubicBezTo>
                  <a:cubicBezTo>
                    <a:pt x="2562" y="1804"/>
                    <a:pt x="2205" y="1627"/>
                    <a:pt x="1820" y="1627"/>
                  </a:cubicBezTo>
                  <a:cubicBezTo>
                    <a:pt x="1407" y="1627"/>
                    <a:pt x="962" y="1831"/>
                    <a:pt x="888" y="2675"/>
                  </a:cubicBezTo>
                  <a:cubicBezTo>
                    <a:pt x="888" y="2675"/>
                    <a:pt x="800" y="2644"/>
                    <a:pt x="679" y="2644"/>
                  </a:cubicBezTo>
                  <a:cubicBezTo>
                    <a:pt x="437" y="2644"/>
                    <a:pt x="65" y="2769"/>
                    <a:pt x="0" y="3519"/>
                  </a:cubicBezTo>
                  <a:lnTo>
                    <a:pt x="9870" y="3519"/>
                  </a:lnTo>
                  <a:cubicBezTo>
                    <a:pt x="9870" y="3519"/>
                    <a:pt x="10240" y="2615"/>
                    <a:pt x="7742" y="2615"/>
                  </a:cubicBezTo>
                  <a:cubicBezTo>
                    <a:pt x="7316" y="2615"/>
                    <a:pt x="6807" y="2641"/>
                    <a:pt x="6199" y="2702"/>
                  </a:cubicBezTo>
                  <a:cubicBezTo>
                    <a:pt x="6199" y="2702"/>
                    <a:pt x="6376" y="0"/>
                    <a:pt x="4635" y="0"/>
                  </a:cubicBezTo>
                  <a:close/>
                </a:path>
              </a:pathLst>
            </a:custGeom>
            <a:solidFill>
              <a:srgbClr val="CFC6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934" name="Google Shape;934;p64"/>
            <p:cNvGrpSpPr/>
            <p:nvPr/>
          </p:nvGrpSpPr>
          <p:grpSpPr>
            <a:xfrm>
              <a:off x="6140808" y="2016260"/>
              <a:ext cx="1417036" cy="497589"/>
              <a:chOff x="6140808" y="1936610"/>
              <a:chExt cx="1417036" cy="497589"/>
            </a:xfrm>
          </p:grpSpPr>
          <p:sp>
            <p:nvSpPr>
              <p:cNvPr id="935" name="Google Shape;935;p64"/>
              <p:cNvSpPr/>
              <p:nvPr/>
            </p:nvSpPr>
            <p:spPr>
              <a:xfrm>
                <a:off x="6140808" y="2131112"/>
                <a:ext cx="1417036" cy="303087"/>
              </a:xfrm>
              <a:custGeom>
                <a:avLst/>
                <a:gdLst/>
                <a:ahLst/>
                <a:cxnLst/>
                <a:rect l="l" t="t" r="r" b="b"/>
                <a:pathLst>
                  <a:path w="8626" h="1845" extrusionOk="0">
                    <a:moveTo>
                      <a:pt x="5226" y="1"/>
                    </a:moveTo>
                    <a:lnTo>
                      <a:pt x="5226" y="1"/>
                    </a:lnTo>
                    <a:cubicBezTo>
                      <a:pt x="5240" y="280"/>
                      <a:pt x="5230" y="470"/>
                      <a:pt x="5230" y="470"/>
                    </a:cubicBezTo>
                    <a:cubicBezTo>
                      <a:pt x="5253" y="470"/>
                      <a:pt x="5281" y="467"/>
                      <a:pt x="5308" y="464"/>
                    </a:cubicBezTo>
                    <a:cubicBezTo>
                      <a:pt x="5291" y="318"/>
                      <a:pt x="5267" y="161"/>
                      <a:pt x="5226" y="1"/>
                    </a:cubicBezTo>
                    <a:close/>
                    <a:moveTo>
                      <a:pt x="181" y="1287"/>
                    </a:moveTo>
                    <a:cubicBezTo>
                      <a:pt x="93" y="1403"/>
                      <a:pt x="24" y="1576"/>
                      <a:pt x="0" y="1845"/>
                    </a:cubicBezTo>
                    <a:lnTo>
                      <a:pt x="8493" y="1845"/>
                    </a:lnTo>
                    <a:cubicBezTo>
                      <a:pt x="8493" y="1845"/>
                      <a:pt x="8626" y="1518"/>
                      <a:pt x="8136" y="128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36" name="Google Shape;936;p64"/>
              <p:cNvSpPr/>
              <p:nvPr/>
            </p:nvSpPr>
            <p:spPr>
              <a:xfrm>
                <a:off x="6170378" y="1936610"/>
                <a:ext cx="1306972" cy="405924"/>
              </a:xfrm>
              <a:custGeom>
                <a:avLst/>
                <a:gdLst/>
                <a:ahLst/>
                <a:cxnLst/>
                <a:rect l="l" t="t" r="r" b="b"/>
                <a:pathLst>
                  <a:path w="7956" h="2471" extrusionOk="0">
                    <a:moveTo>
                      <a:pt x="3764" y="1"/>
                    </a:moveTo>
                    <a:cubicBezTo>
                      <a:pt x="2215" y="48"/>
                      <a:pt x="2072" y="872"/>
                      <a:pt x="2022" y="1552"/>
                    </a:cubicBezTo>
                    <a:cubicBezTo>
                      <a:pt x="2022" y="1552"/>
                      <a:pt x="1716" y="1400"/>
                      <a:pt x="1386" y="1400"/>
                    </a:cubicBezTo>
                    <a:cubicBezTo>
                      <a:pt x="1031" y="1400"/>
                      <a:pt x="648" y="1573"/>
                      <a:pt x="582" y="2301"/>
                    </a:cubicBezTo>
                    <a:cubicBezTo>
                      <a:pt x="582" y="2301"/>
                      <a:pt x="508" y="2273"/>
                      <a:pt x="406" y="2273"/>
                    </a:cubicBezTo>
                    <a:cubicBezTo>
                      <a:pt x="283" y="2273"/>
                      <a:pt x="123" y="2311"/>
                      <a:pt x="1" y="2471"/>
                    </a:cubicBezTo>
                    <a:lnTo>
                      <a:pt x="7956" y="2471"/>
                    </a:lnTo>
                    <a:cubicBezTo>
                      <a:pt x="7690" y="2348"/>
                      <a:pt x="7237" y="2250"/>
                      <a:pt x="6479" y="2250"/>
                    </a:cubicBezTo>
                    <a:cubicBezTo>
                      <a:pt x="6114" y="2250"/>
                      <a:pt x="5676" y="2273"/>
                      <a:pt x="5152" y="2325"/>
                    </a:cubicBezTo>
                    <a:cubicBezTo>
                      <a:pt x="5152" y="2325"/>
                      <a:pt x="5172" y="2028"/>
                      <a:pt x="5128" y="1648"/>
                    </a:cubicBezTo>
                    <a:cubicBezTo>
                      <a:pt x="5101" y="1651"/>
                      <a:pt x="5073" y="1654"/>
                      <a:pt x="5050" y="1654"/>
                    </a:cubicBezTo>
                    <a:cubicBezTo>
                      <a:pt x="5050" y="1654"/>
                      <a:pt x="5060" y="1464"/>
                      <a:pt x="5046" y="1185"/>
                    </a:cubicBezTo>
                    <a:cubicBezTo>
                      <a:pt x="4900" y="596"/>
                      <a:pt x="4567" y="1"/>
                      <a:pt x="380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2372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66"/>
          <p:cNvSpPr txBox="1">
            <a:spLocks noGrp="1"/>
          </p:cNvSpPr>
          <p:nvPr>
            <p:ph type="title"/>
          </p:nvPr>
        </p:nvSpPr>
        <p:spPr>
          <a:xfrm>
            <a:off x="1039854" y="437074"/>
            <a:ext cx="790536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Listening: Questions and responses (2)</a:t>
            </a:r>
            <a:endParaRPr sz="2400" dirty="0"/>
          </a:p>
        </p:txBody>
      </p:sp>
      <p:pic>
        <p:nvPicPr>
          <p:cNvPr id="3" name="Hình ảnh 2">
            <a:extLst>
              <a:ext uri="{FF2B5EF4-FFF2-40B4-BE49-F238E27FC236}">
                <a16:creationId xmlns="" xmlns:a16="http://schemas.microsoft.com/office/drawing/2014/main" id="{DD1D54ED-BCF3-49F6-BA1C-D16DADFC2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54" y="1009774"/>
            <a:ext cx="8181892" cy="1437217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="" xmlns:a16="http://schemas.microsoft.com/office/drawing/2014/main" id="{E5B69595-B1F2-4A50-AE4B-4331ECFA5F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3758" y="2571750"/>
            <a:ext cx="5505450" cy="2428875"/>
          </a:xfrm>
          <a:prstGeom prst="rect">
            <a:avLst/>
          </a:prstGeom>
        </p:spPr>
      </p:pic>
      <p:sp>
        <p:nvSpPr>
          <p:cNvPr id="15" name="Oval 7">
            <a:extLst>
              <a:ext uri="{FF2B5EF4-FFF2-40B4-BE49-F238E27FC236}">
                <a16:creationId xmlns="" xmlns:a16="http://schemas.microsoft.com/office/drawing/2014/main" id="{850E2FE5-2DDA-49CC-A539-39E23CB55A7A}"/>
              </a:ext>
            </a:extLst>
          </p:cNvPr>
          <p:cNvSpPr/>
          <p:nvPr/>
        </p:nvSpPr>
        <p:spPr>
          <a:xfrm>
            <a:off x="2224792" y="3138280"/>
            <a:ext cx="304800" cy="2857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8BCBE"/>
              </a:solidFill>
            </a:endParaRPr>
          </a:p>
        </p:txBody>
      </p:sp>
      <p:sp>
        <p:nvSpPr>
          <p:cNvPr id="16" name="Oval 7">
            <a:extLst>
              <a:ext uri="{FF2B5EF4-FFF2-40B4-BE49-F238E27FC236}">
                <a16:creationId xmlns="" xmlns:a16="http://schemas.microsoft.com/office/drawing/2014/main" id="{110D4DD8-DEAE-4247-82EB-049C3F9534A6}"/>
              </a:ext>
            </a:extLst>
          </p:cNvPr>
          <p:cNvSpPr/>
          <p:nvPr/>
        </p:nvSpPr>
        <p:spPr>
          <a:xfrm>
            <a:off x="4093597" y="3500437"/>
            <a:ext cx="304800" cy="2857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8BCBE"/>
              </a:solidFill>
            </a:endParaRPr>
          </a:p>
        </p:txBody>
      </p:sp>
      <p:sp>
        <p:nvSpPr>
          <p:cNvPr id="17" name="Oval 7">
            <a:extLst>
              <a:ext uri="{FF2B5EF4-FFF2-40B4-BE49-F238E27FC236}">
                <a16:creationId xmlns="" xmlns:a16="http://schemas.microsoft.com/office/drawing/2014/main" id="{6581A753-1FED-4CBB-A8C8-451130BDC93F}"/>
              </a:ext>
            </a:extLst>
          </p:cNvPr>
          <p:cNvSpPr/>
          <p:nvPr/>
        </p:nvSpPr>
        <p:spPr>
          <a:xfrm>
            <a:off x="4093597" y="3847976"/>
            <a:ext cx="304800" cy="2857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8BCBE"/>
              </a:solidFill>
            </a:endParaRPr>
          </a:p>
        </p:txBody>
      </p:sp>
      <p:sp>
        <p:nvSpPr>
          <p:cNvPr id="18" name="Oval 7">
            <a:extLst>
              <a:ext uri="{FF2B5EF4-FFF2-40B4-BE49-F238E27FC236}">
                <a16:creationId xmlns="" xmlns:a16="http://schemas.microsoft.com/office/drawing/2014/main" id="{4E0DAE03-1B4F-4CEF-814E-215B1F8D6F3D}"/>
              </a:ext>
            </a:extLst>
          </p:cNvPr>
          <p:cNvSpPr/>
          <p:nvPr/>
        </p:nvSpPr>
        <p:spPr>
          <a:xfrm>
            <a:off x="4093597" y="4258485"/>
            <a:ext cx="304800" cy="2857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8BCBE"/>
              </a:solidFill>
            </a:endParaRPr>
          </a:p>
        </p:txBody>
      </p:sp>
      <p:sp>
        <p:nvSpPr>
          <p:cNvPr id="19" name="Oval 7">
            <a:extLst>
              <a:ext uri="{FF2B5EF4-FFF2-40B4-BE49-F238E27FC236}">
                <a16:creationId xmlns="" xmlns:a16="http://schemas.microsoft.com/office/drawing/2014/main" id="{3AABB5E1-1A81-4A1B-B4DE-04FAE6590A00}"/>
              </a:ext>
            </a:extLst>
          </p:cNvPr>
          <p:cNvSpPr/>
          <p:nvPr/>
        </p:nvSpPr>
        <p:spPr>
          <a:xfrm>
            <a:off x="6025764" y="4563616"/>
            <a:ext cx="304800" cy="2857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8BCBE"/>
              </a:solidFill>
            </a:endParaRPr>
          </a:p>
        </p:txBody>
      </p:sp>
      <p:pic>
        <p:nvPicPr>
          <p:cNvPr id="2" name="Track 14">
            <a:hlinkClick r:id="" action="ppaction://media"/>
            <a:extLst>
              <a:ext uri="{FF2B5EF4-FFF2-40B4-BE49-F238E27FC236}">
                <a16:creationId xmlns="" xmlns:a16="http://schemas.microsoft.com/office/drawing/2014/main" id="{9CFC6D15-695A-4FF0-992D-A231A35A38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78236" y="2575205"/>
            <a:ext cx="888971" cy="88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0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917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58"/>
          <p:cNvSpPr txBox="1">
            <a:spLocks noGrp="1"/>
          </p:cNvSpPr>
          <p:nvPr>
            <p:ph type="title" idx="2"/>
          </p:nvPr>
        </p:nvSpPr>
        <p:spPr>
          <a:xfrm>
            <a:off x="2643180" y="1121775"/>
            <a:ext cx="1059600" cy="52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73" name="Google Shape;673;p58"/>
          <p:cNvSpPr txBox="1">
            <a:spLocks noGrp="1"/>
          </p:cNvSpPr>
          <p:nvPr>
            <p:ph type="ctrTitle"/>
          </p:nvPr>
        </p:nvSpPr>
        <p:spPr>
          <a:xfrm>
            <a:off x="1922276" y="1566775"/>
            <a:ext cx="2501400" cy="4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Vocabulary</a:t>
            </a:r>
            <a:endParaRPr dirty="0"/>
          </a:p>
        </p:txBody>
      </p:sp>
      <p:sp>
        <p:nvSpPr>
          <p:cNvPr id="674" name="Google Shape;674;p58"/>
          <p:cNvSpPr txBox="1">
            <a:spLocks noGrp="1"/>
          </p:cNvSpPr>
          <p:nvPr>
            <p:ph type="subTitle" idx="1"/>
          </p:nvPr>
        </p:nvSpPr>
        <p:spPr>
          <a:xfrm>
            <a:off x="2119525" y="1880700"/>
            <a:ext cx="2106900" cy="6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Shopping</a:t>
            </a:r>
            <a:endParaRPr sz="2000" dirty="0"/>
          </a:p>
        </p:txBody>
      </p:sp>
      <p:sp>
        <p:nvSpPr>
          <p:cNvPr id="675" name="Google Shape;675;p58"/>
          <p:cNvSpPr txBox="1">
            <a:spLocks noGrp="1"/>
          </p:cNvSpPr>
          <p:nvPr>
            <p:ph type="ctrTitle" idx="3"/>
          </p:nvPr>
        </p:nvSpPr>
        <p:spPr>
          <a:xfrm>
            <a:off x="4917638" y="1566775"/>
            <a:ext cx="2106900" cy="4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6" name="Google Shape;676;p58"/>
          <p:cNvSpPr txBox="1">
            <a:spLocks noGrp="1"/>
          </p:cNvSpPr>
          <p:nvPr>
            <p:ph type="subTitle" idx="4"/>
          </p:nvPr>
        </p:nvSpPr>
        <p:spPr>
          <a:xfrm>
            <a:off x="4917650" y="1880700"/>
            <a:ext cx="2495288" cy="6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677" name="Google Shape;677;p58"/>
          <p:cNvSpPr txBox="1">
            <a:spLocks noGrp="1"/>
          </p:cNvSpPr>
          <p:nvPr>
            <p:ph type="title" idx="5"/>
          </p:nvPr>
        </p:nvSpPr>
        <p:spPr>
          <a:xfrm>
            <a:off x="5441305" y="1121775"/>
            <a:ext cx="1059600" cy="52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8" name="Google Shape;678;p58"/>
          <p:cNvSpPr txBox="1">
            <a:spLocks noGrp="1"/>
          </p:cNvSpPr>
          <p:nvPr>
            <p:ph type="ctrTitle" idx="6"/>
          </p:nvPr>
        </p:nvSpPr>
        <p:spPr>
          <a:xfrm>
            <a:off x="3334376" y="3327226"/>
            <a:ext cx="2106900" cy="4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Listening</a:t>
            </a:r>
            <a:endParaRPr dirty="0"/>
          </a:p>
        </p:txBody>
      </p:sp>
      <p:sp>
        <p:nvSpPr>
          <p:cNvPr id="679" name="Google Shape;679;p58"/>
          <p:cNvSpPr txBox="1">
            <a:spLocks noGrp="1"/>
          </p:cNvSpPr>
          <p:nvPr>
            <p:ph type="subTitle" idx="7"/>
          </p:nvPr>
        </p:nvSpPr>
        <p:spPr>
          <a:xfrm>
            <a:off x="3172975" y="3698600"/>
            <a:ext cx="2743666" cy="6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Part 2: Q</a:t>
            </a:r>
            <a:r>
              <a:rPr lang="en-US" sz="2000" dirty="0"/>
              <a:t>u</a:t>
            </a:r>
            <a:r>
              <a:rPr lang="en" sz="2000" dirty="0"/>
              <a:t>estions and responses (2)</a:t>
            </a:r>
            <a:endParaRPr sz="2000" dirty="0"/>
          </a:p>
        </p:txBody>
      </p:sp>
      <p:sp>
        <p:nvSpPr>
          <p:cNvPr id="680" name="Google Shape;680;p58"/>
          <p:cNvSpPr txBox="1">
            <a:spLocks noGrp="1"/>
          </p:cNvSpPr>
          <p:nvPr>
            <p:ph type="title" idx="8"/>
          </p:nvPr>
        </p:nvSpPr>
        <p:spPr>
          <a:xfrm>
            <a:off x="3941506" y="2882225"/>
            <a:ext cx="892500" cy="52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684" name="Google Shape;684;p58"/>
          <p:cNvSpPr/>
          <p:nvPr/>
        </p:nvSpPr>
        <p:spPr>
          <a:xfrm>
            <a:off x="4614825" y="1468313"/>
            <a:ext cx="5125872" cy="1436525"/>
          </a:xfrm>
          <a:custGeom>
            <a:avLst/>
            <a:gdLst/>
            <a:ahLst/>
            <a:cxnLst/>
            <a:rect l="l" t="t" r="r" b="b"/>
            <a:pathLst>
              <a:path w="188209" h="57461" extrusionOk="0">
                <a:moveTo>
                  <a:pt x="188209" y="241"/>
                </a:moveTo>
                <a:cubicBezTo>
                  <a:pt x="170919" y="-1684"/>
                  <a:pt x="155747" y="13796"/>
                  <a:pt x="141928" y="24363"/>
                </a:cubicBezTo>
                <a:cubicBezTo>
                  <a:pt x="129825" y="33618"/>
                  <a:pt x="115126" y="40151"/>
                  <a:pt x="100135" y="42875"/>
                </a:cubicBezTo>
                <a:cubicBezTo>
                  <a:pt x="72617" y="47875"/>
                  <a:pt x="42938" y="36977"/>
                  <a:pt x="16268" y="45400"/>
                </a:cubicBezTo>
                <a:cubicBezTo>
                  <a:pt x="9831" y="47433"/>
                  <a:pt x="2369" y="51140"/>
                  <a:pt x="0" y="57461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dot"/>
            <a:round/>
            <a:headEnd type="none" w="med" len="med"/>
            <a:tailEnd type="none" w="med" len="med"/>
          </a:ln>
        </p:spPr>
      </p:sp>
      <p:sp>
        <p:nvSpPr>
          <p:cNvPr id="18" name="Google Shape;666;p57">
            <a:extLst>
              <a:ext uri="{FF2B5EF4-FFF2-40B4-BE49-F238E27FC236}">
                <a16:creationId xmlns="" xmlns:a16="http://schemas.microsoft.com/office/drawing/2014/main" id="{66EA4E22-7CA8-41A6-AC4A-A86FC83343FA}"/>
              </a:ext>
            </a:extLst>
          </p:cNvPr>
          <p:cNvSpPr txBox="1">
            <a:spLocks/>
          </p:cNvSpPr>
          <p:nvPr/>
        </p:nvSpPr>
        <p:spPr>
          <a:xfrm>
            <a:off x="2528613" y="280300"/>
            <a:ext cx="449592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Black Han Sans"/>
              <a:buNone/>
              <a:defRPr sz="1800" b="0" i="0" u="none" strike="noStrike" cap="none">
                <a:solidFill>
                  <a:schemeClr val="accent4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Font typeface="Roboto Slab"/>
              <a:buNone/>
              <a:defRPr sz="5200" b="1" i="0" u="none" strike="noStrike" cap="none">
                <a:solidFill>
                  <a:schemeClr val="accent4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Font typeface="Roboto Slab"/>
              <a:buNone/>
              <a:defRPr sz="5200" b="1" i="0" u="none" strike="noStrike" cap="none">
                <a:solidFill>
                  <a:schemeClr val="accent4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Font typeface="Roboto Slab"/>
              <a:buNone/>
              <a:defRPr sz="5200" b="1" i="0" u="none" strike="noStrike" cap="none">
                <a:solidFill>
                  <a:schemeClr val="accent4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Font typeface="Roboto Slab"/>
              <a:buNone/>
              <a:defRPr sz="5200" b="1" i="0" u="none" strike="noStrike" cap="none">
                <a:solidFill>
                  <a:schemeClr val="accent4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Font typeface="Roboto Slab"/>
              <a:buNone/>
              <a:defRPr sz="5200" b="1" i="0" u="none" strike="noStrike" cap="none">
                <a:solidFill>
                  <a:schemeClr val="accent4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Font typeface="Roboto Slab"/>
              <a:buNone/>
              <a:defRPr sz="5200" b="1" i="0" u="none" strike="noStrike" cap="none">
                <a:solidFill>
                  <a:schemeClr val="accent4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Font typeface="Roboto Slab"/>
              <a:buNone/>
              <a:defRPr sz="5200" b="1" i="0" u="none" strike="noStrike" cap="none">
                <a:solidFill>
                  <a:schemeClr val="accent4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Font typeface="Roboto Slab"/>
              <a:buNone/>
              <a:defRPr sz="5200" b="1" i="0" u="none" strike="noStrike" cap="none">
                <a:solidFill>
                  <a:schemeClr val="accent4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l"/>
            <a:r>
              <a:rPr lang="en-US" sz="2800" dirty="0"/>
              <a:t>Table of content: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66"/>
          <p:cNvSpPr txBox="1">
            <a:spLocks noGrp="1"/>
          </p:cNvSpPr>
          <p:nvPr>
            <p:ph type="title"/>
          </p:nvPr>
        </p:nvSpPr>
        <p:spPr>
          <a:xfrm>
            <a:off x="1039854" y="437074"/>
            <a:ext cx="790536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Listening: Questions and responses (2)</a:t>
            </a:r>
            <a:endParaRPr sz="2400" dirty="0"/>
          </a:p>
        </p:txBody>
      </p:sp>
      <p:pic>
        <p:nvPicPr>
          <p:cNvPr id="3" name="Hình ảnh 2">
            <a:extLst>
              <a:ext uri="{FF2B5EF4-FFF2-40B4-BE49-F238E27FC236}">
                <a16:creationId xmlns="" xmlns:a16="http://schemas.microsoft.com/office/drawing/2014/main" id="{DD1D54ED-BCF3-49F6-BA1C-D16DADFC2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54" y="1009774"/>
            <a:ext cx="8181892" cy="1437217"/>
          </a:xfrm>
          <a:prstGeom prst="rect">
            <a:avLst/>
          </a:prstGeom>
        </p:spPr>
      </p:pic>
      <p:pic>
        <p:nvPicPr>
          <p:cNvPr id="4" name="Hình ảnh 3">
            <a:extLst>
              <a:ext uri="{FF2B5EF4-FFF2-40B4-BE49-F238E27FC236}">
                <a16:creationId xmlns="" xmlns:a16="http://schemas.microsoft.com/office/drawing/2014/main" id="{863C7E33-8B53-41D0-9630-8C36076080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6663" y="2678597"/>
            <a:ext cx="5286375" cy="2171700"/>
          </a:xfrm>
          <a:prstGeom prst="rect">
            <a:avLst/>
          </a:prstGeom>
        </p:spPr>
      </p:pic>
      <p:sp>
        <p:nvSpPr>
          <p:cNvPr id="7" name="Oval 7">
            <a:extLst>
              <a:ext uri="{FF2B5EF4-FFF2-40B4-BE49-F238E27FC236}">
                <a16:creationId xmlns="" xmlns:a16="http://schemas.microsoft.com/office/drawing/2014/main" id="{2540E65F-8626-44FA-9738-E7A01A7B4886}"/>
              </a:ext>
            </a:extLst>
          </p:cNvPr>
          <p:cNvSpPr/>
          <p:nvPr/>
        </p:nvSpPr>
        <p:spPr>
          <a:xfrm>
            <a:off x="6208644" y="2963353"/>
            <a:ext cx="304800" cy="2857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8BCBE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5330475F-8B6B-48FE-8F3F-2DF47E22C56C}"/>
              </a:ext>
            </a:extLst>
          </p:cNvPr>
          <p:cNvSpPr/>
          <p:nvPr/>
        </p:nvSpPr>
        <p:spPr>
          <a:xfrm>
            <a:off x="4284429" y="3329110"/>
            <a:ext cx="304800" cy="2857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8BCBE"/>
              </a:solidFill>
            </a:endParaRPr>
          </a:p>
        </p:txBody>
      </p:sp>
      <p:sp>
        <p:nvSpPr>
          <p:cNvPr id="9" name="Oval 7">
            <a:extLst>
              <a:ext uri="{FF2B5EF4-FFF2-40B4-BE49-F238E27FC236}">
                <a16:creationId xmlns="" xmlns:a16="http://schemas.microsoft.com/office/drawing/2014/main" id="{5D86E12C-EF52-4126-98D6-31A1E1D8E1DE}"/>
              </a:ext>
            </a:extLst>
          </p:cNvPr>
          <p:cNvSpPr/>
          <p:nvPr/>
        </p:nvSpPr>
        <p:spPr>
          <a:xfrm>
            <a:off x="2336358" y="3726679"/>
            <a:ext cx="304800" cy="2857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8BCBE"/>
              </a:solidFill>
            </a:endParaRPr>
          </a:p>
        </p:txBody>
      </p:sp>
      <p:sp>
        <p:nvSpPr>
          <p:cNvPr id="10" name="Oval 7">
            <a:extLst>
              <a:ext uri="{FF2B5EF4-FFF2-40B4-BE49-F238E27FC236}">
                <a16:creationId xmlns="" xmlns:a16="http://schemas.microsoft.com/office/drawing/2014/main" id="{8A12390F-0AEA-4CCF-B278-C7F36EDCEB97}"/>
              </a:ext>
            </a:extLst>
          </p:cNvPr>
          <p:cNvSpPr/>
          <p:nvPr/>
        </p:nvSpPr>
        <p:spPr>
          <a:xfrm>
            <a:off x="6224546" y="4052681"/>
            <a:ext cx="304800" cy="2857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8BCBE"/>
              </a:solidFill>
            </a:endParaRPr>
          </a:p>
        </p:txBody>
      </p:sp>
      <p:sp>
        <p:nvSpPr>
          <p:cNvPr id="11" name="Oval 7">
            <a:extLst>
              <a:ext uri="{FF2B5EF4-FFF2-40B4-BE49-F238E27FC236}">
                <a16:creationId xmlns="" xmlns:a16="http://schemas.microsoft.com/office/drawing/2014/main" id="{120AB604-082C-4ABE-A0D2-BA3DB14067F4}"/>
              </a:ext>
            </a:extLst>
          </p:cNvPr>
          <p:cNvSpPr/>
          <p:nvPr/>
        </p:nvSpPr>
        <p:spPr>
          <a:xfrm>
            <a:off x="6224547" y="4466149"/>
            <a:ext cx="304800" cy="2857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8BCBE"/>
              </a:solidFill>
            </a:endParaRPr>
          </a:p>
        </p:txBody>
      </p:sp>
      <p:pic>
        <p:nvPicPr>
          <p:cNvPr id="2" name="Track 15">
            <a:hlinkClick r:id="" action="ppaction://media"/>
            <a:extLst>
              <a:ext uri="{FF2B5EF4-FFF2-40B4-BE49-F238E27FC236}">
                <a16:creationId xmlns="" xmlns:a16="http://schemas.microsoft.com/office/drawing/2014/main" id="{F23CA990-B720-4734-97DE-940406C7E3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269082" y="2745962"/>
            <a:ext cx="1006282" cy="100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50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931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66"/>
          <p:cNvSpPr txBox="1">
            <a:spLocks noGrp="1"/>
          </p:cNvSpPr>
          <p:nvPr>
            <p:ph type="title"/>
          </p:nvPr>
        </p:nvSpPr>
        <p:spPr>
          <a:xfrm>
            <a:off x="1039854" y="437074"/>
            <a:ext cx="790536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Listening: Questions and responses (2)</a:t>
            </a:r>
            <a:endParaRPr sz="2400" dirty="0"/>
          </a:p>
        </p:txBody>
      </p:sp>
      <p:pic>
        <p:nvPicPr>
          <p:cNvPr id="3" name="Hình ảnh 2">
            <a:extLst>
              <a:ext uri="{FF2B5EF4-FFF2-40B4-BE49-F238E27FC236}">
                <a16:creationId xmlns="" xmlns:a16="http://schemas.microsoft.com/office/drawing/2014/main" id="{DD1D54ED-BCF3-49F6-BA1C-D16DADFC2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54" y="1009774"/>
            <a:ext cx="8181892" cy="1437217"/>
          </a:xfrm>
          <a:prstGeom prst="rect">
            <a:avLst/>
          </a:prstGeom>
        </p:spPr>
      </p:pic>
      <p:pic>
        <p:nvPicPr>
          <p:cNvPr id="4" name="Hình ảnh 3">
            <a:extLst>
              <a:ext uri="{FF2B5EF4-FFF2-40B4-BE49-F238E27FC236}">
                <a16:creationId xmlns="" xmlns:a16="http://schemas.microsoft.com/office/drawing/2014/main" id="{8D18A7A5-3240-41E4-A91A-8AC01072F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0968" y="2571750"/>
            <a:ext cx="5343525" cy="2362200"/>
          </a:xfrm>
          <a:prstGeom prst="rect">
            <a:avLst/>
          </a:prstGeom>
        </p:spPr>
      </p:pic>
      <p:sp>
        <p:nvSpPr>
          <p:cNvPr id="7" name="Oval 7">
            <a:extLst>
              <a:ext uri="{FF2B5EF4-FFF2-40B4-BE49-F238E27FC236}">
                <a16:creationId xmlns="" xmlns:a16="http://schemas.microsoft.com/office/drawing/2014/main" id="{B77535F5-8A49-4FDF-AB93-209FCFFB4B39}"/>
              </a:ext>
            </a:extLst>
          </p:cNvPr>
          <p:cNvSpPr/>
          <p:nvPr/>
        </p:nvSpPr>
        <p:spPr>
          <a:xfrm>
            <a:off x="2487430" y="2931549"/>
            <a:ext cx="304800" cy="2857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8BCBE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8021DA15-2591-43A7-82C0-8ED1E42396C1}"/>
              </a:ext>
            </a:extLst>
          </p:cNvPr>
          <p:cNvSpPr/>
          <p:nvPr/>
        </p:nvSpPr>
        <p:spPr>
          <a:xfrm>
            <a:off x="4435502" y="3289354"/>
            <a:ext cx="304800" cy="2857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8BCBE"/>
              </a:solidFill>
            </a:endParaRPr>
          </a:p>
        </p:txBody>
      </p:sp>
      <p:sp>
        <p:nvSpPr>
          <p:cNvPr id="9" name="Oval 7">
            <a:extLst>
              <a:ext uri="{FF2B5EF4-FFF2-40B4-BE49-F238E27FC236}">
                <a16:creationId xmlns="" xmlns:a16="http://schemas.microsoft.com/office/drawing/2014/main" id="{3DBB8E60-8912-42F6-993D-762D33FADBE0}"/>
              </a:ext>
            </a:extLst>
          </p:cNvPr>
          <p:cNvSpPr/>
          <p:nvPr/>
        </p:nvSpPr>
        <p:spPr>
          <a:xfrm>
            <a:off x="4427551" y="3672635"/>
            <a:ext cx="304800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8BCBE"/>
              </a:solidFill>
            </a:endParaRPr>
          </a:p>
        </p:txBody>
      </p:sp>
      <p:sp>
        <p:nvSpPr>
          <p:cNvPr id="10" name="Oval 7">
            <a:extLst>
              <a:ext uri="{FF2B5EF4-FFF2-40B4-BE49-F238E27FC236}">
                <a16:creationId xmlns="" xmlns:a16="http://schemas.microsoft.com/office/drawing/2014/main" id="{84C8BFC0-1AC1-4AAB-8FF3-43F654C1B0B5}"/>
              </a:ext>
            </a:extLst>
          </p:cNvPr>
          <p:cNvSpPr/>
          <p:nvPr/>
        </p:nvSpPr>
        <p:spPr>
          <a:xfrm>
            <a:off x="2495385" y="4036779"/>
            <a:ext cx="304800" cy="2857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8BCBE"/>
              </a:solidFill>
            </a:endParaRPr>
          </a:p>
        </p:txBody>
      </p:sp>
      <p:sp>
        <p:nvSpPr>
          <p:cNvPr id="11" name="Oval 7">
            <a:extLst>
              <a:ext uri="{FF2B5EF4-FFF2-40B4-BE49-F238E27FC236}">
                <a16:creationId xmlns="" xmlns:a16="http://schemas.microsoft.com/office/drawing/2014/main" id="{C70DC37F-4F8D-4987-B9F0-5E65E252C688}"/>
              </a:ext>
            </a:extLst>
          </p:cNvPr>
          <p:cNvSpPr/>
          <p:nvPr/>
        </p:nvSpPr>
        <p:spPr>
          <a:xfrm>
            <a:off x="2487432" y="4394586"/>
            <a:ext cx="304800" cy="2857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8BCBE"/>
              </a:solidFill>
            </a:endParaRPr>
          </a:p>
        </p:txBody>
      </p:sp>
      <p:pic>
        <p:nvPicPr>
          <p:cNvPr id="2" name="Track 16">
            <a:hlinkClick r:id="" action="ppaction://media"/>
            <a:extLst>
              <a:ext uri="{FF2B5EF4-FFF2-40B4-BE49-F238E27FC236}">
                <a16:creationId xmlns="" xmlns:a16="http://schemas.microsoft.com/office/drawing/2014/main" id="{39528EA0-CA1E-4C7D-AA4A-76C9D9AEFB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61263" y="2610694"/>
            <a:ext cx="1061941" cy="106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9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916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"/>
          <p:cNvSpPr txBox="1">
            <a:spLocks noGrp="1"/>
          </p:cNvSpPr>
          <p:nvPr>
            <p:ph type="subTitle" idx="1"/>
          </p:nvPr>
        </p:nvSpPr>
        <p:spPr>
          <a:xfrm>
            <a:off x="1066800" y="1047750"/>
            <a:ext cx="6838971" cy="13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6000" dirty="0">
                <a:latin typeface="Lucida Calligraphy" panose="03010101010101010101" pitchFamily="66" charset="0"/>
                <a:ea typeface="Short Stack"/>
                <a:cs typeface="Short Stack"/>
                <a:sym typeface="Short Stack"/>
              </a:rPr>
              <a:t>Vocabulary</a:t>
            </a:r>
            <a:endParaRPr sz="6000" dirty="0">
              <a:latin typeface="Lucida Calligraphy" panose="03010101010101010101" pitchFamily="66" charset="0"/>
            </a:endParaRPr>
          </a:p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 dirty="0"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19400" y="2190750"/>
            <a:ext cx="4419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0000"/>
                </a:solidFill>
              </a:rPr>
              <a:t>SHOPPING</a:t>
            </a:r>
          </a:p>
          <a:p>
            <a:endParaRPr 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38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"/>
          <p:cNvSpPr txBox="1"/>
          <p:nvPr/>
        </p:nvSpPr>
        <p:spPr>
          <a:xfrm>
            <a:off x="566737" y="160337"/>
            <a:ext cx="7886700" cy="887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323C50"/>
              </a:buClr>
              <a:buSzPts val="3000"/>
            </a:pPr>
            <a:r>
              <a:rPr lang="en-US" sz="2400" b="1" dirty="0" smtClean="0">
                <a:solidFill>
                  <a:srgbClr val="E06666"/>
                </a:solidFill>
              </a:rPr>
              <a:t>Bargain </a:t>
            </a:r>
            <a:r>
              <a:rPr lang="en-US" sz="1600" dirty="0"/>
              <a:t>/ˈ</a:t>
            </a:r>
            <a:r>
              <a:rPr lang="en-US" sz="1600" dirty="0" err="1"/>
              <a:t>bɑːrɡən</a:t>
            </a:r>
            <a:r>
              <a:rPr lang="en-US" sz="1600" dirty="0"/>
              <a:t>/</a:t>
            </a:r>
            <a:endParaRPr lang="en-US" sz="1600" b="1" dirty="0"/>
          </a:p>
          <a:p>
            <a:pPr algn="ctr">
              <a:buClr>
                <a:srgbClr val="323C50"/>
              </a:buClr>
              <a:buSzPts val="3000"/>
            </a:pPr>
            <a:r>
              <a:rPr lang="en-US" sz="1600" dirty="0"/>
              <a:t>V., </a:t>
            </a:r>
            <a:r>
              <a:rPr lang="en-US" sz="1600" dirty="0" smtClean="0"/>
              <a:t>to negotiate; N., an advantageous purchase</a:t>
            </a:r>
            <a:endParaRPr sz="1600" b="1" dirty="0">
              <a:solidFill>
                <a:srgbClr val="E06666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89" name="Google Shape;189;p5"/>
          <p:cNvSpPr txBox="1"/>
          <p:nvPr/>
        </p:nvSpPr>
        <p:spPr>
          <a:xfrm>
            <a:off x="38100" y="3943350"/>
            <a:ext cx="9143999" cy="75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n-US" sz="1800" dirty="0"/>
              <a:t>a. </a:t>
            </a:r>
            <a:r>
              <a:rPr lang="en-US" sz="1800" dirty="0" smtClean="0"/>
              <a:t>She </a:t>
            </a:r>
            <a:r>
              <a:rPr lang="en-US" sz="1800" dirty="0" smtClean="0">
                <a:solidFill>
                  <a:srgbClr val="FF0000"/>
                </a:solidFill>
              </a:rPr>
              <a:t>bargained</a:t>
            </a:r>
            <a:r>
              <a:rPr lang="en-US" sz="1800" dirty="0" smtClean="0"/>
              <a:t> for over an hour, finally reducing the price by half.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b. </a:t>
            </a:r>
            <a:r>
              <a:rPr lang="en-US" sz="1800" dirty="0" smtClean="0"/>
              <a:t>Lois compared the sweaters carefully to determine which was a better </a:t>
            </a:r>
            <a:r>
              <a:rPr lang="en-US" sz="1800" dirty="0" smtClean="0">
                <a:solidFill>
                  <a:srgbClr val="FF0000"/>
                </a:solidFill>
              </a:rPr>
              <a:t>bargain.</a:t>
            </a:r>
            <a:r>
              <a:rPr lang="en-US" sz="1800" dirty="0"/>
              <a:t/>
            </a:r>
            <a:br>
              <a:rPr lang="en-US" sz="1800" dirty="0"/>
            </a:b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AutoShape 2" descr="ADLV BASIC TE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5" descr="Champion Basic Tee White (5XCPI5TS300-WH)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200149"/>
            <a:ext cx="3505200" cy="243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2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/>
      <p:bldP spid="18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"/>
          <p:cNvSpPr txBox="1"/>
          <p:nvPr/>
        </p:nvSpPr>
        <p:spPr>
          <a:xfrm>
            <a:off x="657226" y="432551"/>
            <a:ext cx="7886700" cy="662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323C50"/>
              </a:buClr>
              <a:buSzPts val="3000"/>
            </a:pPr>
            <a:r>
              <a:rPr lang="en-US" sz="2000" b="1" dirty="0" smtClean="0">
                <a:solidFill>
                  <a:srgbClr val="E06666"/>
                </a:solidFill>
              </a:rPr>
              <a:t>bear </a:t>
            </a:r>
            <a:r>
              <a:rPr lang="en-US" sz="2000" dirty="0"/>
              <a:t>/</a:t>
            </a:r>
            <a:r>
              <a:rPr lang="en-US" sz="2000" dirty="0" err="1"/>
              <a:t>ber</a:t>
            </a:r>
            <a:r>
              <a:rPr lang="en-US" sz="2000" dirty="0"/>
              <a:t>/</a:t>
            </a:r>
            <a:endParaRPr lang="en-US" sz="2000" b="1" dirty="0" smtClean="0">
              <a:solidFill>
                <a:srgbClr val="E06666"/>
              </a:solidFill>
            </a:endParaRPr>
          </a:p>
          <a:p>
            <a:pPr algn="ctr">
              <a:buClr>
                <a:srgbClr val="323C50"/>
              </a:buClr>
              <a:buSzPts val="3000"/>
            </a:pPr>
            <a:r>
              <a:rPr lang="en-US" sz="2000" dirty="0" smtClean="0"/>
              <a:t>v</a:t>
            </a:r>
            <a:r>
              <a:rPr lang="en-US" sz="2000" dirty="0"/>
              <a:t>., to </a:t>
            </a:r>
            <a:r>
              <a:rPr lang="en-US" sz="2000" dirty="0" smtClean="0"/>
              <a:t>have tolerance for; to endure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/>
            </a:r>
            <a:br>
              <a:rPr lang="en-US" sz="2000" dirty="0"/>
            </a:br>
            <a:endParaRPr sz="2000" b="1" dirty="0">
              <a:solidFill>
                <a:srgbClr val="E06666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97" name="Google Shape;197;p6"/>
          <p:cNvSpPr txBox="1"/>
          <p:nvPr/>
        </p:nvSpPr>
        <p:spPr>
          <a:xfrm>
            <a:off x="276153" y="3867150"/>
            <a:ext cx="8839200" cy="531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n-US" sz="1800" dirty="0"/>
              <a:t>a. </a:t>
            </a:r>
            <a:r>
              <a:rPr lang="en-US" sz="1800" dirty="0" smtClean="0"/>
              <a:t>Moya doesn’t like crowds so she cannot </a:t>
            </a:r>
            <a:r>
              <a:rPr lang="en-US" sz="1800" dirty="0" smtClean="0">
                <a:solidFill>
                  <a:srgbClr val="FF0000"/>
                </a:solidFill>
              </a:rPr>
              <a:t>bear</a:t>
            </a:r>
            <a:r>
              <a:rPr lang="en-US" sz="1800" dirty="0" smtClean="0"/>
              <a:t> to shop during the holiday rush.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smtClean="0"/>
              <a:t>b. If you can </a:t>
            </a:r>
            <a:r>
              <a:rPr lang="en-US" sz="1800" dirty="0" smtClean="0">
                <a:solidFill>
                  <a:srgbClr val="FF0000"/>
                </a:solidFill>
              </a:rPr>
              <a:t>bear </a:t>
            </a:r>
            <a:r>
              <a:rPr lang="en-US" sz="1800" dirty="0" smtClean="0"/>
              <a:t>with me, I’d like to stop in one more store. </a:t>
            </a:r>
            <a:r>
              <a:rPr lang="en-US" sz="1800" dirty="0"/>
              <a:t/>
            </a:r>
            <a:br>
              <a:rPr lang="en-US" sz="1800" dirty="0"/>
            </a:b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513" y="1200150"/>
            <a:ext cx="3286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97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/>
      <p:bldP spid="19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"/>
          <p:cNvSpPr txBox="1"/>
          <p:nvPr/>
        </p:nvSpPr>
        <p:spPr>
          <a:xfrm>
            <a:off x="742950" y="447330"/>
            <a:ext cx="7886700" cy="662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323C50"/>
              </a:buClr>
              <a:buSzPts val="3000"/>
            </a:pPr>
            <a:r>
              <a:rPr lang="en-US" sz="2000" b="1" dirty="0" smtClean="0">
                <a:solidFill>
                  <a:srgbClr val="E06666"/>
                </a:solidFill>
              </a:rPr>
              <a:t>Behavior </a:t>
            </a:r>
            <a:r>
              <a:rPr lang="en-US" sz="2000" dirty="0"/>
              <a:t>/</a:t>
            </a:r>
            <a:r>
              <a:rPr lang="en-US" sz="2000" dirty="0" err="1"/>
              <a:t>bɪˈheɪvjər</a:t>
            </a:r>
            <a:r>
              <a:rPr lang="en-US" sz="2000" dirty="0"/>
              <a:t>/</a:t>
            </a:r>
            <a:endParaRPr lang="en-US" sz="2000" b="1" dirty="0" smtClean="0">
              <a:solidFill>
                <a:srgbClr val="E06666"/>
              </a:solidFill>
            </a:endParaRPr>
          </a:p>
          <a:p>
            <a:pPr algn="ctr">
              <a:buClr>
                <a:srgbClr val="323C50"/>
              </a:buClr>
              <a:buSzPts val="3000"/>
            </a:pPr>
            <a:r>
              <a:rPr lang="en-US" sz="2000" dirty="0"/>
              <a:t>n</a:t>
            </a:r>
            <a:r>
              <a:rPr lang="en-US" sz="2000" dirty="0" smtClean="0"/>
              <a:t>., the manner of one’s actions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/>
            </a:r>
            <a:br>
              <a:rPr lang="en-US" sz="2000" dirty="0"/>
            </a:br>
            <a:endParaRPr sz="2000" b="1" dirty="0">
              <a:solidFill>
                <a:srgbClr val="E06666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05" name="Google Shape;205;p7"/>
          <p:cNvSpPr txBox="1"/>
          <p:nvPr/>
        </p:nvSpPr>
        <p:spPr>
          <a:xfrm>
            <a:off x="685800" y="3951262"/>
            <a:ext cx="7739063" cy="531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n-US" sz="1800" dirty="0"/>
              <a:t>a. </a:t>
            </a:r>
            <a:r>
              <a:rPr lang="en-US" sz="1800" dirty="0" smtClean="0"/>
              <a:t>Anna is conducting a survey on whether consumer </a:t>
            </a:r>
            <a:r>
              <a:rPr lang="en-US" sz="1800" dirty="0" smtClean="0">
                <a:solidFill>
                  <a:srgbClr val="FF0000"/>
                </a:solidFill>
              </a:rPr>
              <a:t>behavior</a:t>
            </a:r>
            <a:r>
              <a:rPr lang="en-US" sz="1800" dirty="0" smtClean="0"/>
              <a:t> differs between men and women.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b. </a:t>
            </a:r>
            <a:r>
              <a:rPr lang="en-US" sz="1800" dirty="0" smtClean="0"/>
              <a:t>Suspicious </a:t>
            </a:r>
            <a:r>
              <a:rPr lang="en-US" sz="1800" dirty="0" smtClean="0">
                <a:solidFill>
                  <a:srgbClr val="FF0000"/>
                </a:solidFill>
              </a:rPr>
              <a:t>behavior</a:t>
            </a:r>
            <a:r>
              <a:rPr lang="en-US" sz="1800" dirty="0" smtClean="0"/>
              <a:t> in a department store will draw the attention of the security guards. </a:t>
            </a:r>
            <a:r>
              <a:rPr lang="en-US" sz="1800" dirty="0"/>
              <a:t/>
            </a:r>
            <a:br>
              <a:rPr lang="en-US" sz="1800" dirty="0"/>
            </a:b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971550"/>
            <a:ext cx="4769814" cy="272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0"/>
      <p:bldP spid="20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"/>
          <p:cNvSpPr txBox="1">
            <a:spLocks noGrp="1"/>
          </p:cNvSpPr>
          <p:nvPr>
            <p:ph type="title"/>
          </p:nvPr>
        </p:nvSpPr>
        <p:spPr>
          <a:xfrm>
            <a:off x="628650" y="543176"/>
            <a:ext cx="7886700" cy="9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lvl="0"/>
            <a:r>
              <a:rPr lang="en-US" dirty="0" smtClean="0"/>
              <a:t>Checkout </a:t>
            </a:r>
            <a:r>
              <a:rPr lang="en-US" b="0" dirty="0">
                <a:solidFill>
                  <a:schemeClr val="tx1"/>
                </a:solidFill>
              </a:rPr>
              <a:t>/ˈ</a:t>
            </a:r>
            <a:r>
              <a:rPr lang="en-US" b="0" dirty="0" err="1">
                <a:solidFill>
                  <a:schemeClr val="tx1"/>
                </a:solidFill>
              </a:rPr>
              <a:t>tʃekaʊt</a:t>
            </a:r>
            <a:r>
              <a:rPr lang="en-US" b="0" dirty="0">
                <a:solidFill>
                  <a:schemeClr val="tx1"/>
                </a:solidFill>
              </a:rPr>
              <a:t>/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b="0" dirty="0" smtClean="0">
                <a:solidFill>
                  <a:schemeClr val="tx1"/>
                </a:solidFill>
                <a:latin typeface="+mj-lt"/>
              </a:rPr>
              <a:t>(n)  the act, time, or place of checking out, as at a hotel, library, or supermarket.</a:t>
            </a: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sp>
        <p:nvSpPr>
          <p:cNvPr id="245" name="Google Shape;245;p12"/>
          <p:cNvSpPr txBox="1"/>
          <p:nvPr/>
        </p:nvSpPr>
        <p:spPr>
          <a:xfrm>
            <a:off x="628651" y="4329113"/>
            <a:ext cx="7739063" cy="531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n-US" sz="1800" dirty="0" smtClean="0"/>
              <a:t>a. The line at this </a:t>
            </a:r>
            <a:r>
              <a:rPr lang="en-US" sz="1800" dirty="0" smtClean="0">
                <a:solidFill>
                  <a:srgbClr val="FF0000"/>
                </a:solidFill>
              </a:rPr>
              <a:t>checkout</a:t>
            </a:r>
            <a:r>
              <a:rPr lang="en-US" sz="1800" dirty="0" smtClean="0"/>
              <a:t> is too long, so let’s look for another.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b. </a:t>
            </a:r>
            <a:r>
              <a:rPr lang="en-US" sz="1800" dirty="0" smtClean="0"/>
              <a:t>Get in the </a:t>
            </a:r>
            <a:r>
              <a:rPr lang="en-US" sz="1800" dirty="0" smtClean="0">
                <a:solidFill>
                  <a:srgbClr val="FF0000"/>
                </a:solidFill>
              </a:rPr>
              <a:t>checkout</a:t>
            </a:r>
            <a:r>
              <a:rPr lang="en-US" sz="1800" dirty="0" smtClean="0"/>
              <a:t> line now and I’ll join you with the last items. </a:t>
            </a:r>
            <a:r>
              <a:rPr lang="en-US" sz="1800" dirty="0"/>
              <a:t/>
            </a:r>
            <a:br>
              <a:rPr lang="en-US" sz="1800" dirty="0"/>
            </a:b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575" y="1504950"/>
            <a:ext cx="385762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08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0"/>
      <p:bldP spid="24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3"/>
          <p:cNvSpPr txBox="1">
            <a:spLocks noGrp="1"/>
          </p:cNvSpPr>
          <p:nvPr>
            <p:ph type="title"/>
          </p:nvPr>
        </p:nvSpPr>
        <p:spPr>
          <a:xfrm>
            <a:off x="609600" y="590550"/>
            <a:ext cx="7886700" cy="662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lvl="0"/>
            <a:r>
              <a:rPr lang="en-US" dirty="0" smtClean="0"/>
              <a:t>Comfort </a:t>
            </a:r>
            <a:r>
              <a:rPr lang="en-US" b="0" dirty="0">
                <a:solidFill>
                  <a:schemeClr val="tx1"/>
                </a:solidFill>
              </a:rPr>
              <a:t>/ˈ</a:t>
            </a:r>
            <a:r>
              <a:rPr lang="en-US" b="0" dirty="0" err="1">
                <a:solidFill>
                  <a:schemeClr val="tx1"/>
                </a:solidFill>
              </a:rPr>
              <a:t>kʌmfərt</a:t>
            </a:r>
            <a:r>
              <a:rPr lang="en-US" b="0" dirty="0">
                <a:solidFill>
                  <a:schemeClr val="tx1"/>
                </a:solidFill>
              </a:rPr>
              <a:t>/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b="0" dirty="0" smtClean="0">
                <a:solidFill>
                  <a:schemeClr val="tx1"/>
                </a:solidFill>
                <a:latin typeface="+mj-lt"/>
              </a:rPr>
              <a:t>v.   </a:t>
            </a:r>
            <a:r>
              <a:rPr lang="en-US" sz="2000" b="0" dirty="0">
                <a:solidFill>
                  <a:schemeClr val="tx1"/>
                </a:solidFill>
                <a:latin typeface="+mj-lt"/>
              </a:rPr>
              <a:t>t</a:t>
            </a:r>
            <a:r>
              <a:rPr lang="en-US" sz="2000" b="0" dirty="0" smtClean="0">
                <a:solidFill>
                  <a:schemeClr val="tx1"/>
                </a:solidFill>
                <a:latin typeface="+mj-lt"/>
              </a:rPr>
              <a:t>o calm somebody; n.; a condition or feeling of pleasure ease, well-being; and contentment</a:t>
            </a: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sp>
        <p:nvSpPr>
          <p:cNvPr id="253" name="Google Shape;253;p13"/>
          <p:cNvSpPr txBox="1"/>
          <p:nvPr/>
        </p:nvSpPr>
        <p:spPr>
          <a:xfrm>
            <a:off x="1066800" y="4324350"/>
            <a:ext cx="7739063" cy="531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n-US" sz="1800" dirty="0"/>
              <a:t>a. </a:t>
            </a:r>
            <a:r>
              <a:rPr lang="en-US" sz="1800" dirty="0" smtClean="0">
                <a:solidFill>
                  <a:srgbClr val="FF0000"/>
                </a:solidFill>
              </a:rPr>
              <a:t>Comfort</a:t>
            </a:r>
            <a:r>
              <a:rPr lang="en-US" sz="1800" dirty="0" smtClean="0"/>
              <a:t> yourself with a down quilt this winter.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b. </a:t>
            </a:r>
            <a:r>
              <a:rPr lang="en-US" sz="1800" dirty="0" smtClean="0"/>
              <a:t>I like to dress for </a:t>
            </a:r>
            <a:r>
              <a:rPr lang="en-US" sz="1800" dirty="0" smtClean="0">
                <a:solidFill>
                  <a:srgbClr val="FF0000"/>
                </a:solidFill>
              </a:rPr>
              <a:t>comfort </a:t>
            </a:r>
            <a:r>
              <a:rPr lang="en-US" sz="1800" dirty="0" smtClean="0"/>
              <a:t>if I’m spending the day shopping. </a:t>
            </a:r>
            <a:r>
              <a:rPr lang="en-US" sz="1800" dirty="0"/>
              <a:t/>
            </a:r>
            <a:br>
              <a:rPr lang="en-US" sz="1800" dirty="0"/>
            </a:b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2" name="Picture 4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581150"/>
            <a:ext cx="3810000" cy="253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900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/>
      <p:bldP spid="25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2400" y="438150"/>
            <a:ext cx="7713900" cy="434100"/>
          </a:xfrm>
        </p:spPr>
        <p:txBody>
          <a:bodyPr/>
          <a:lstStyle/>
          <a:p>
            <a:r>
              <a:rPr lang="en-US" dirty="0" smtClean="0"/>
              <a:t>Expand </a:t>
            </a:r>
            <a:r>
              <a:rPr lang="en-US" b="0" dirty="0">
                <a:solidFill>
                  <a:schemeClr val="tx1"/>
                </a:solidFill>
              </a:rPr>
              <a:t>/</a:t>
            </a:r>
            <a:r>
              <a:rPr lang="en-US" b="0" dirty="0" err="1">
                <a:solidFill>
                  <a:schemeClr val="tx1"/>
                </a:solidFill>
              </a:rPr>
              <a:t>ɪkˈspænd</a:t>
            </a:r>
            <a:r>
              <a:rPr lang="en-US" b="0" dirty="0">
                <a:solidFill>
                  <a:schemeClr val="tx1"/>
                </a:solidFill>
              </a:rPr>
              <a:t>/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dirty="0" smtClean="0">
                <a:solidFill>
                  <a:schemeClr val="tx1"/>
                </a:solidFill>
                <a:latin typeface="+mj-lt"/>
              </a:rPr>
              <a:t>V., to increase the size, volume, quantity or scope; to enlarge</a:t>
            </a:r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050" y="1276350"/>
            <a:ext cx="3429000" cy="24805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019550"/>
            <a:ext cx="7674005" cy="77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2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acher Newsletter by Slidesgo">
  <a:themeElements>
    <a:clrScheme name="Simple Light">
      <a:dk1>
        <a:srgbClr val="F4F0E9"/>
      </a:dk1>
      <a:lt1>
        <a:srgbClr val="18BCBE"/>
      </a:lt1>
      <a:dk2>
        <a:srgbClr val="87D5D6"/>
      </a:dk2>
      <a:lt2>
        <a:srgbClr val="FF6B48"/>
      </a:lt2>
      <a:accent1>
        <a:srgbClr val="FD9279"/>
      </a:accent1>
      <a:accent2>
        <a:srgbClr val="FFC561"/>
      </a:accent2>
      <a:accent3>
        <a:srgbClr val="FFE599"/>
      </a:accent3>
      <a:accent4>
        <a:srgbClr val="23385C"/>
      </a:accent4>
      <a:accent5>
        <a:srgbClr val="EBE6DD"/>
      </a:accent5>
      <a:accent6>
        <a:srgbClr val="FF6B48"/>
      </a:accent6>
      <a:hlink>
        <a:srgbClr val="23385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lvic Inflammatory Disease by Slidesgo">
  <a:themeElements>
    <a:clrScheme name="Simple Light">
      <a:dk1>
        <a:srgbClr val="323C50"/>
      </a:dk1>
      <a:lt1>
        <a:srgbClr val="E06666"/>
      </a:lt1>
      <a:dk2>
        <a:srgbClr val="ACE4ED"/>
      </a:dk2>
      <a:lt2>
        <a:srgbClr val="FFF2CC"/>
      </a:lt2>
      <a:accent1>
        <a:srgbClr val="FFC6B3"/>
      </a:accent1>
      <a:accent2>
        <a:srgbClr val="323C50"/>
      </a:accent2>
      <a:accent3>
        <a:srgbClr val="E06666"/>
      </a:accent3>
      <a:accent4>
        <a:srgbClr val="ACE4ED"/>
      </a:accent4>
      <a:accent5>
        <a:srgbClr val="FFF2CC"/>
      </a:accent5>
      <a:accent6>
        <a:srgbClr val="FFC6B3"/>
      </a:accent6>
      <a:hlink>
        <a:srgbClr val="323C5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Teacher Newsletter by Slidesgo">
  <a:themeElements>
    <a:clrScheme name="Simple Light">
      <a:dk1>
        <a:srgbClr val="F4F0E9"/>
      </a:dk1>
      <a:lt1>
        <a:srgbClr val="18BCBE"/>
      </a:lt1>
      <a:dk2>
        <a:srgbClr val="87D5D6"/>
      </a:dk2>
      <a:lt2>
        <a:srgbClr val="FF6B48"/>
      </a:lt2>
      <a:accent1>
        <a:srgbClr val="FD9279"/>
      </a:accent1>
      <a:accent2>
        <a:srgbClr val="FFC561"/>
      </a:accent2>
      <a:accent3>
        <a:srgbClr val="FFE599"/>
      </a:accent3>
      <a:accent4>
        <a:srgbClr val="23385C"/>
      </a:accent4>
      <a:accent5>
        <a:srgbClr val="EBE6DD"/>
      </a:accent5>
      <a:accent6>
        <a:srgbClr val="FF6B48"/>
      </a:accent6>
      <a:hlink>
        <a:srgbClr val="23385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210</Words>
  <Application>Microsoft Office PowerPoint</Application>
  <PresentationFormat>On-screen Show (16:9)</PresentationFormat>
  <Paragraphs>35</Paragraphs>
  <Slides>21</Slides>
  <Notes>13</Notes>
  <HiddenSlides>0</HiddenSlides>
  <MMClips>3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5" baseType="lpstr">
      <vt:lpstr>Short Stack</vt:lpstr>
      <vt:lpstr>Calibri</vt:lpstr>
      <vt:lpstr>Black Han Sans</vt:lpstr>
      <vt:lpstr>Staatliches</vt:lpstr>
      <vt:lpstr>Titan One</vt:lpstr>
      <vt:lpstr>Roboto Slab</vt:lpstr>
      <vt:lpstr>Red Hat Text</vt:lpstr>
      <vt:lpstr>Arial</vt:lpstr>
      <vt:lpstr>Montserrat</vt:lpstr>
      <vt:lpstr>Lato</vt:lpstr>
      <vt:lpstr>Lucida Calligraphy</vt:lpstr>
      <vt:lpstr>Teacher Newsletter by Slidesgo</vt:lpstr>
      <vt:lpstr>Pelvic Inflammatory Disease by Slidesgo</vt:lpstr>
      <vt:lpstr>1_Teacher Newsletter by Slidesgo</vt:lpstr>
      <vt:lpstr>Lesson 10</vt:lpstr>
      <vt:lpstr>01</vt:lpstr>
      <vt:lpstr>PowerPoint Presentation</vt:lpstr>
      <vt:lpstr>PowerPoint Presentation</vt:lpstr>
      <vt:lpstr>PowerPoint Presentation</vt:lpstr>
      <vt:lpstr>PowerPoint Presentation</vt:lpstr>
      <vt:lpstr>Checkout /ˈtʃekaʊt/ (n)  the act, time, or place of checking out, as at a hotel, library, or supermarket. </vt:lpstr>
      <vt:lpstr>Comfort /ˈkʌmfərt/ v.   to calm somebody; n.; a condition or feeling of pleasure ease, well-being; and contentment </vt:lpstr>
      <vt:lpstr>Expand /ɪkˈspænd/ V., to increase the size, volume, quantity or scope; to enlarge</vt:lpstr>
      <vt:lpstr>Explore /ɪkˈsplɔːr/ V., to investigate systematically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LISTENING</vt:lpstr>
      <vt:lpstr>Listening: Questions and responses (2)</vt:lpstr>
      <vt:lpstr>Listening: Questions and responses (2)</vt:lpstr>
      <vt:lpstr>Listening: Questions and responses (2)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7</dc:title>
  <cp:lastModifiedBy>user</cp:lastModifiedBy>
  <cp:revision>29</cp:revision>
  <dcterms:modified xsi:type="dcterms:W3CDTF">2021-11-19T07:02:25Z</dcterms:modified>
</cp:coreProperties>
</file>